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387" r:id="rId5"/>
    <p:sldId id="409" r:id="rId6"/>
    <p:sldId id="479" r:id="rId7"/>
    <p:sldId id="485" r:id="rId8"/>
    <p:sldId id="480" r:id="rId9"/>
    <p:sldId id="470" r:id="rId10"/>
    <p:sldId id="483" r:id="rId11"/>
    <p:sldId id="484" r:id="rId12"/>
    <p:sldId id="487" r:id="rId13"/>
    <p:sldId id="264" r:id="rId14"/>
    <p:sldId id="263" r:id="rId15"/>
    <p:sldId id="467" r:id="rId16"/>
    <p:sldId id="486" r:id="rId17"/>
    <p:sldId id="477" r:id="rId18"/>
    <p:sldId id="48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B330E3-F5F8-4887-96B7-4BBE4E5F296D}" v="107" dt="2024-06-20T14:35:00.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90861" autoAdjust="0"/>
  </p:normalViewPr>
  <p:slideViewPr>
    <p:cSldViewPr snapToGrid="0">
      <p:cViewPr varScale="1">
        <p:scale>
          <a:sx n="62" d="100"/>
          <a:sy n="62" d="100"/>
        </p:scale>
        <p:origin x="71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wford, Claire" userId="06722c93-3882-43e0-a01b-e5eb93b872b7" providerId="ADAL" clId="{CBB330E3-F5F8-4887-96B7-4BBE4E5F296D}"/>
    <pc:docChg chg="undo redo custSel addSld delSld modSld sldOrd">
      <pc:chgData name="Crawford, Claire" userId="06722c93-3882-43e0-a01b-e5eb93b872b7" providerId="ADAL" clId="{CBB330E3-F5F8-4887-96B7-4BBE4E5F296D}" dt="2024-06-20T14:35:07.809" v="5373" actId="20577"/>
      <pc:docMkLst>
        <pc:docMk/>
      </pc:docMkLst>
      <pc:sldChg chg="add del">
        <pc:chgData name="Crawford, Claire" userId="06722c93-3882-43e0-a01b-e5eb93b872b7" providerId="ADAL" clId="{CBB330E3-F5F8-4887-96B7-4BBE4E5F296D}" dt="2024-06-12T21:28:08.526" v="2196" actId="47"/>
        <pc:sldMkLst>
          <pc:docMk/>
          <pc:sldMk cId="1408302098" sldId="261"/>
        </pc:sldMkLst>
      </pc:sldChg>
      <pc:sldChg chg="addSp delSp modSp add mod modTransition modAnim modNotesTx">
        <pc:chgData name="Crawford, Claire" userId="06722c93-3882-43e0-a01b-e5eb93b872b7" providerId="ADAL" clId="{CBB330E3-F5F8-4887-96B7-4BBE4E5F296D}" dt="2024-06-14T12:17:35.696" v="4786"/>
        <pc:sldMkLst>
          <pc:docMk/>
          <pc:sldMk cId="1730206910" sldId="263"/>
        </pc:sldMkLst>
        <pc:spChg chg="add del mod">
          <ac:chgData name="Crawford, Claire" userId="06722c93-3882-43e0-a01b-e5eb93b872b7" providerId="ADAL" clId="{CBB330E3-F5F8-4887-96B7-4BBE4E5F296D}" dt="2024-06-12T21:45:54.399" v="3057" actId="478"/>
          <ac:spMkLst>
            <pc:docMk/>
            <pc:sldMk cId="1730206910" sldId="263"/>
            <ac:spMk id="3" creationId="{DC80218C-D855-2B93-B4DF-350F4E5289A0}"/>
          </ac:spMkLst>
        </pc:spChg>
        <pc:spChg chg="add mod">
          <ac:chgData name="Crawford, Claire" userId="06722c93-3882-43e0-a01b-e5eb93b872b7" providerId="ADAL" clId="{CBB330E3-F5F8-4887-96B7-4BBE4E5F296D}" dt="2024-06-12T21:49:58.611" v="3164" actId="122"/>
          <ac:spMkLst>
            <pc:docMk/>
            <pc:sldMk cId="1730206910" sldId="263"/>
            <ac:spMk id="4" creationId="{7AA679EB-CCB1-3222-9FA8-7B12D83F83DE}"/>
          </ac:spMkLst>
        </pc:spChg>
        <pc:spChg chg="add mod">
          <ac:chgData name="Crawford, Claire" userId="06722c93-3882-43e0-a01b-e5eb93b872b7" providerId="ADAL" clId="{CBB330E3-F5F8-4887-96B7-4BBE4E5F296D}" dt="2024-06-12T21:50:15.727" v="3177" actId="20577"/>
          <ac:spMkLst>
            <pc:docMk/>
            <pc:sldMk cId="1730206910" sldId="263"/>
            <ac:spMk id="5" creationId="{3D49147F-6C67-2F0C-E7CB-F4E32AB4D5B0}"/>
          </ac:spMkLst>
        </pc:spChg>
        <pc:spChg chg="del">
          <ac:chgData name="Crawford, Claire" userId="06722c93-3882-43e0-a01b-e5eb93b872b7" providerId="ADAL" clId="{CBB330E3-F5F8-4887-96B7-4BBE4E5F296D}" dt="2024-06-12T21:45:51.950" v="3056" actId="478"/>
          <ac:spMkLst>
            <pc:docMk/>
            <pc:sldMk cId="1730206910" sldId="263"/>
            <ac:spMk id="265" creationId="{00000000-0000-0000-0000-000000000000}"/>
          </ac:spMkLst>
        </pc:spChg>
        <pc:picChg chg="add mod">
          <ac:chgData name="Crawford, Claire" userId="06722c93-3882-43e0-a01b-e5eb93b872b7" providerId="ADAL" clId="{CBB330E3-F5F8-4887-96B7-4BBE4E5F296D}" dt="2024-06-13T20:35:54.231" v="4566" actId="1076"/>
          <ac:picMkLst>
            <pc:docMk/>
            <pc:sldMk cId="1730206910" sldId="263"/>
            <ac:picMk id="6" creationId="{6D76E819-0A3D-F7E8-2AF4-E880E2FD677F}"/>
          </ac:picMkLst>
        </pc:picChg>
        <pc:picChg chg="add del mod">
          <ac:chgData name="Crawford, Claire" userId="06722c93-3882-43e0-a01b-e5eb93b872b7" providerId="ADAL" clId="{CBB330E3-F5F8-4887-96B7-4BBE4E5F296D}" dt="2024-06-13T20:28:58.198" v="4520"/>
          <ac:picMkLst>
            <pc:docMk/>
            <pc:sldMk cId="1730206910" sldId="263"/>
            <ac:picMk id="7" creationId="{B3D9E3CB-6BE3-13B4-A6F4-FC5C139BD0EB}"/>
          </ac:picMkLst>
        </pc:picChg>
        <pc:picChg chg="add del mod">
          <ac:chgData name="Crawford, Claire" userId="06722c93-3882-43e0-a01b-e5eb93b872b7" providerId="ADAL" clId="{CBB330E3-F5F8-4887-96B7-4BBE4E5F296D}" dt="2024-06-14T12:17:35.696" v="4786"/>
          <ac:picMkLst>
            <pc:docMk/>
            <pc:sldMk cId="1730206910" sldId="263"/>
            <ac:picMk id="14" creationId="{17AB8FCD-8E55-5F39-A8EF-E64FDEF29282}"/>
          </ac:picMkLst>
        </pc:picChg>
        <pc:picChg chg="mod">
          <ac:chgData name="Crawford, Claire" userId="06722c93-3882-43e0-a01b-e5eb93b872b7" providerId="ADAL" clId="{CBB330E3-F5F8-4887-96B7-4BBE4E5F296D}" dt="2024-06-12T21:49:20.613" v="3136" actId="14100"/>
          <ac:picMkLst>
            <pc:docMk/>
            <pc:sldMk cId="1730206910" sldId="263"/>
            <ac:picMk id="266" creationId="{00000000-0000-0000-0000-000000000000}"/>
          </ac:picMkLst>
        </pc:picChg>
        <pc:picChg chg="del">
          <ac:chgData name="Crawford, Claire" userId="06722c93-3882-43e0-a01b-e5eb93b872b7" providerId="ADAL" clId="{CBB330E3-F5F8-4887-96B7-4BBE4E5F296D}" dt="2024-06-12T21:48:15.646" v="3119" actId="478"/>
          <ac:picMkLst>
            <pc:docMk/>
            <pc:sldMk cId="1730206910" sldId="263"/>
            <ac:picMk id="267" creationId="{00000000-0000-0000-0000-000000000000}"/>
          </ac:picMkLst>
        </pc:picChg>
        <pc:picChg chg="del">
          <ac:chgData name="Crawford, Claire" userId="06722c93-3882-43e0-a01b-e5eb93b872b7" providerId="ADAL" clId="{CBB330E3-F5F8-4887-96B7-4BBE4E5F296D}" dt="2024-06-12T21:48:17.616" v="3120" actId="478"/>
          <ac:picMkLst>
            <pc:docMk/>
            <pc:sldMk cId="1730206910" sldId="263"/>
            <ac:picMk id="268" creationId="{00000000-0000-0000-0000-000000000000}"/>
          </ac:picMkLst>
        </pc:picChg>
        <pc:picChg chg="mod">
          <ac:chgData name="Crawford, Claire" userId="06722c93-3882-43e0-a01b-e5eb93b872b7" providerId="ADAL" clId="{CBB330E3-F5F8-4887-96B7-4BBE4E5F296D}" dt="2024-06-12T21:49:17.733" v="3135" actId="14100"/>
          <ac:picMkLst>
            <pc:docMk/>
            <pc:sldMk cId="1730206910" sldId="263"/>
            <ac:picMk id="269" creationId="{00000000-0000-0000-0000-000000000000}"/>
          </ac:picMkLst>
        </pc:picChg>
        <pc:picChg chg="del">
          <ac:chgData name="Crawford, Claire" userId="06722c93-3882-43e0-a01b-e5eb93b872b7" providerId="ADAL" clId="{CBB330E3-F5F8-4887-96B7-4BBE4E5F296D}" dt="2024-06-12T21:48:19.342" v="3121" actId="478"/>
          <ac:picMkLst>
            <pc:docMk/>
            <pc:sldMk cId="1730206910" sldId="263"/>
            <ac:picMk id="270" creationId="{00000000-0000-0000-0000-000000000000}"/>
          </ac:picMkLst>
        </pc:picChg>
        <pc:picChg chg="del">
          <ac:chgData name="Crawford, Claire" userId="06722c93-3882-43e0-a01b-e5eb93b872b7" providerId="ADAL" clId="{CBB330E3-F5F8-4887-96B7-4BBE4E5F296D}" dt="2024-06-12T21:50:21.006" v="3178" actId="478"/>
          <ac:picMkLst>
            <pc:docMk/>
            <pc:sldMk cId="1730206910" sldId="263"/>
            <ac:picMk id="271" creationId="{00000000-0000-0000-0000-000000000000}"/>
          </ac:picMkLst>
        </pc:picChg>
      </pc:sldChg>
      <pc:sldChg chg="addSp delSp modSp add mod ord modTransition modAnim modNotesTx">
        <pc:chgData name="Crawford, Claire" userId="06722c93-3882-43e0-a01b-e5eb93b872b7" providerId="ADAL" clId="{CBB330E3-F5F8-4887-96B7-4BBE4E5F296D}" dt="2024-06-14T12:17:35.696" v="4786"/>
        <pc:sldMkLst>
          <pc:docMk/>
          <pc:sldMk cId="874417873" sldId="264"/>
        </pc:sldMkLst>
        <pc:spChg chg="add mod">
          <ac:chgData name="Crawford, Claire" userId="06722c93-3882-43e0-a01b-e5eb93b872b7" providerId="ADAL" clId="{CBB330E3-F5F8-4887-96B7-4BBE4E5F296D}" dt="2024-06-12T21:47:15.564" v="3103" actId="1076"/>
          <ac:spMkLst>
            <pc:docMk/>
            <pc:sldMk cId="874417873" sldId="264"/>
            <ac:spMk id="2" creationId="{F370C714-BA28-5136-AD5D-FF635951D405}"/>
          </ac:spMkLst>
        </pc:spChg>
        <pc:spChg chg="add mod">
          <ac:chgData name="Crawford, Claire" userId="06722c93-3882-43e0-a01b-e5eb93b872b7" providerId="ADAL" clId="{CBB330E3-F5F8-4887-96B7-4BBE4E5F296D}" dt="2024-06-12T21:48:03.645" v="3118" actId="1076"/>
          <ac:spMkLst>
            <pc:docMk/>
            <pc:sldMk cId="874417873" sldId="264"/>
            <ac:spMk id="3" creationId="{660C4F3E-CA96-EE41-944A-F90043357A4F}"/>
          </ac:spMkLst>
        </pc:spChg>
        <pc:picChg chg="add mod">
          <ac:chgData name="Crawford, Claire" userId="06722c93-3882-43e0-a01b-e5eb93b872b7" providerId="ADAL" clId="{CBB330E3-F5F8-4887-96B7-4BBE4E5F296D}" dt="2024-06-13T20:35:43.949" v="4564" actId="1076"/>
          <ac:picMkLst>
            <pc:docMk/>
            <pc:sldMk cId="874417873" sldId="264"/>
            <ac:picMk id="4" creationId="{62B6A3FC-00AB-A73C-B20D-45AE52E381AE}"/>
          </ac:picMkLst>
        </pc:picChg>
        <pc:picChg chg="add del mod">
          <ac:chgData name="Crawford, Claire" userId="06722c93-3882-43e0-a01b-e5eb93b872b7" providerId="ADAL" clId="{CBB330E3-F5F8-4887-96B7-4BBE4E5F296D}" dt="2024-06-13T08:49:12.946" v="4505"/>
          <ac:picMkLst>
            <pc:docMk/>
            <pc:sldMk cId="874417873" sldId="264"/>
            <ac:picMk id="6" creationId="{D3107BF5-3A25-6254-2761-46846F3BD37B}"/>
          </ac:picMkLst>
        </pc:picChg>
        <pc:picChg chg="add del mod ord">
          <ac:chgData name="Crawford, Claire" userId="06722c93-3882-43e0-a01b-e5eb93b872b7" providerId="ADAL" clId="{CBB330E3-F5F8-4887-96B7-4BBE4E5F296D}" dt="2024-06-13T08:51:59.147" v="4506"/>
          <ac:picMkLst>
            <pc:docMk/>
            <pc:sldMk cId="874417873" sldId="264"/>
            <ac:picMk id="9" creationId="{C47E2DA1-0047-E2D2-7A4B-27F3F7E75186}"/>
          </ac:picMkLst>
        </pc:picChg>
        <pc:picChg chg="add del mod">
          <ac:chgData name="Crawford, Claire" userId="06722c93-3882-43e0-a01b-e5eb93b872b7" providerId="ADAL" clId="{CBB330E3-F5F8-4887-96B7-4BBE4E5F296D}" dt="2024-06-13T20:28:58.198" v="4520"/>
          <ac:picMkLst>
            <pc:docMk/>
            <pc:sldMk cId="874417873" sldId="264"/>
            <ac:picMk id="10" creationId="{25FCB778-F181-59D1-0B32-945696C72269}"/>
          </ac:picMkLst>
        </pc:picChg>
        <pc:picChg chg="add del mod">
          <ac:chgData name="Crawford, Claire" userId="06722c93-3882-43e0-a01b-e5eb93b872b7" providerId="ADAL" clId="{CBB330E3-F5F8-4887-96B7-4BBE4E5F296D}" dt="2024-06-14T12:17:35.696" v="4786"/>
          <ac:picMkLst>
            <pc:docMk/>
            <pc:sldMk cId="874417873" sldId="264"/>
            <ac:picMk id="20" creationId="{76E98C2E-30E5-3445-0979-4FEC83AFE4D7}"/>
          </ac:picMkLst>
        </pc:picChg>
        <pc:picChg chg="mod">
          <ac:chgData name="Crawford, Claire" userId="06722c93-3882-43e0-a01b-e5eb93b872b7" providerId="ADAL" clId="{CBB330E3-F5F8-4887-96B7-4BBE4E5F296D}" dt="2024-06-12T21:46:32.973" v="3067" actId="1076"/>
          <ac:picMkLst>
            <pc:docMk/>
            <pc:sldMk cId="874417873" sldId="264"/>
            <ac:picMk id="277" creationId="{00000000-0000-0000-0000-000000000000}"/>
          </ac:picMkLst>
        </pc:picChg>
        <pc:picChg chg="del">
          <ac:chgData name="Crawford, Claire" userId="06722c93-3882-43e0-a01b-e5eb93b872b7" providerId="ADAL" clId="{CBB330E3-F5F8-4887-96B7-4BBE4E5F296D}" dt="2024-06-12T21:46:04.559" v="3061" actId="478"/>
          <ac:picMkLst>
            <pc:docMk/>
            <pc:sldMk cId="874417873" sldId="264"/>
            <ac:picMk id="278" creationId="{00000000-0000-0000-0000-000000000000}"/>
          </ac:picMkLst>
        </pc:picChg>
        <pc:picChg chg="del">
          <ac:chgData name="Crawford, Claire" userId="06722c93-3882-43e0-a01b-e5eb93b872b7" providerId="ADAL" clId="{CBB330E3-F5F8-4887-96B7-4BBE4E5F296D}" dt="2024-06-12T21:46:02.940" v="3060" actId="478"/>
          <ac:picMkLst>
            <pc:docMk/>
            <pc:sldMk cId="874417873" sldId="264"/>
            <ac:picMk id="279" creationId="{00000000-0000-0000-0000-000000000000}"/>
          </ac:picMkLst>
        </pc:picChg>
        <pc:picChg chg="mod">
          <ac:chgData name="Crawford, Claire" userId="06722c93-3882-43e0-a01b-e5eb93b872b7" providerId="ADAL" clId="{CBB330E3-F5F8-4887-96B7-4BBE4E5F296D}" dt="2024-06-12T21:47:54.798" v="3117" actId="1076"/>
          <ac:picMkLst>
            <pc:docMk/>
            <pc:sldMk cId="874417873" sldId="264"/>
            <ac:picMk id="280" creationId="{00000000-0000-0000-0000-000000000000}"/>
          </ac:picMkLst>
        </pc:picChg>
      </pc:sldChg>
      <pc:sldChg chg="addSp delSp modSp mod modTransition modAnim">
        <pc:chgData name="Crawford, Claire" userId="06722c93-3882-43e0-a01b-e5eb93b872b7" providerId="ADAL" clId="{CBB330E3-F5F8-4887-96B7-4BBE4E5F296D}" dt="2024-06-14T12:17:35.696" v="4786"/>
        <pc:sldMkLst>
          <pc:docMk/>
          <pc:sldMk cId="467758108" sldId="387"/>
        </pc:sldMkLst>
        <pc:spChg chg="mod">
          <ac:chgData name="Crawford, Claire" userId="06722c93-3882-43e0-a01b-e5eb93b872b7" providerId="ADAL" clId="{CBB330E3-F5F8-4887-96B7-4BBE4E5F296D}" dt="2024-06-12T21:00:10.901" v="16" actId="20577"/>
          <ac:spMkLst>
            <pc:docMk/>
            <pc:sldMk cId="467758108" sldId="387"/>
            <ac:spMk id="11" creationId="{00000000-0000-0000-0000-000000000000}"/>
          </ac:spMkLst>
        </pc:spChg>
        <pc:picChg chg="add del mod">
          <ac:chgData name="Crawford, Claire" userId="06722c93-3882-43e0-a01b-e5eb93b872b7" providerId="ADAL" clId="{CBB330E3-F5F8-4887-96B7-4BBE4E5F296D}" dt="2024-06-13T08:32:27.269" v="4491"/>
          <ac:picMkLst>
            <pc:docMk/>
            <pc:sldMk cId="467758108" sldId="387"/>
            <ac:picMk id="4" creationId="{35E03907-54BD-432C-5BB5-05F248314901}"/>
          </ac:picMkLst>
        </pc:picChg>
        <pc:picChg chg="add del mod ord">
          <ac:chgData name="Crawford, Claire" userId="06722c93-3882-43e0-a01b-e5eb93b872b7" providerId="ADAL" clId="{CBB330E3-F5F8-4887-96B7-4BBE4E5F296D}" dt="2024-06-13T08:32:32.025" v="4492"/>
          <ac:picMkLst>
            <pc:docMk/>
            <pc:sldMk cId="467758108" sldId="387"/>
            <ac:picMk id="7" creationId="{A6CCFFBB-A2EB-6E0E-0DF8-4624C5D95444}"/>
          </ac:picMkLst>
        </pc:picChg>
        <pc:picChg chg="add del mod">
          <ac:chgData name="Crawford, Claire" userId="06722c93-3882-43e0-a01b-e5eb93b872b7" providerId="ADAL" clId="{CBB330E3-F5F8-4887-96B7-4BBE4E5F296D}" dt="2024-06-13T08:32:36.222" v="4494"/>
          <ac:picMkLst>
            <pc:docMk/>
            <pc:sldMk cId="467758108" sldId="387"/>
            <ac:picMk id="8" creationId="{CED7D8FB-F3BA-1AD2-5FA5-DCDCA8DB968E}"/>
          </ac:picMkLst>
        </pc:picChg>
        <pc:picChg chg="add del mod ord">
          <ac:chgData name="Crawford, Claire" userId="06722c93-3882-43e0-a01b-e5eb93b872b7" providerId="ADAL" clId="{CBB330E3-F5F8-4887-96B7-4BBE4E5F296D}" dt="2024-06-13T08:33:19.295" v="4495"/>
          <ac:picMkLst>
            <pc:docMk/>
            <pc:sldMk cId="467758108" sldId="387"/>
            <ac:picMk id="12" creationId="{115C1F76-A69F-8C65-13EE-869A48A63DB9}"/>
          </ac:picMkLst>
        </pc:picChg>
        <pc:picChg chg="add del mod">
          <ac:chgData name="Crawford, Claire" userId="06722c93-3882-43e0-a01b-e5eb93b872b7" providerId="ADAL" clId="{CBB330E3-F5F8-4887-96B7-4BBE4E5F296D}" dt="2024-06-13T08:33:26.946" v="4498"/>
          <ac:picMkLst>
            <pc:docMk/>
            <pc:sldMk cId="467758108" sldId="387"/>
            <ac:picMk id="14" creationId="{5BDAB8AE-E5C1-4412-CDED-811FC36010AE}"/>
          </ac:picMkLst>
        </pc:picChg>
        <pc:picChg chg="add del mod ord">
          <ac:chgData name="Crawford, Claire" userId="06722c93-3882-43e0-a01b-e5eb93b872b7" providerId="ADAL" clId="{CBB330E3-F5F8-4887-96B7-4BBE4E5F296D}" dt="2024-06-13T08:44:10.583" v="4499"/>
          <ac:picMkLst>
            <pc:docMk/>
            <pc:sldMk cId="467758108" sldId="387"/>
            <ac:picMk id="16" creationId="{0552BF68-FF87-35C8-0260-CAF79E0AE25B}"/>
          </ac:picMkLst>
        </pc:picChg>
        <pc:picChg chg="add del mod">
          <ac:chgData name="Crawford, Claire" userId="06722c93-3882-43e0-a01b-e5eb93b872b7" providerId="ADAL" clId="{CBB330E3-F5F8-4887-96B7-4BBE4E5F296D}" dt="2024-06-13T20:28:58.198" v="4520"/>
          <ac:picMkLst>
            <pc:docMk/>
            <pc:sldMk cId="467758108" sldId="387"/>
            <ac:picMk id="17" creationId="{27000DCD-957F-DEF3-0B95-0BA873001D8B}"/>
          </ac:picMkLst>
        </pc:picChg>
        <pc:picChg chg="add del mod">
          <ac:chgData name="Crawford, Claire" userId="06722c93-3882-43e0-a01b-e5eb93b872b7" providerId="ADAL" clId="{CBB330E3-F5F8-4887-96B7-4BBE4E5F296D}" dt="2024-06-13T21:04:00.971" v="4780"/>
          <ac:picMkLst>
            <pc:docMk/>
            <pc:sldMk cId="467758108" sldId="387"/>
            <ac:picMk id="26" creationId="{AE62B187-74F0-82AD-35A6-74AB87F68936}"/>
          </ac:picMkLst>
        </pc:picChg>
        <pc:picChg chg="add del mod ord">
          <ac:chgData name="Crawford, Claire" userId="06722c93-3882-43e0-a01b-e5eb93b872b7" providerId="ADAL" clId="{CBB330E3-F5F8-4887-96B7-4BBE4E5F296D}" dt="2024-06-13T21:04:08.280" v="4781"/>
          <ac:picMkLst>
            <pc:docMk/>
            <pc:sldMk cId="467758108" sldId="387"/>
            <ac:picMk id="29" creationId="{06B61022-FE82-465F-F922-657D5E9DF41E}"/>
          </ac:picMkLst>
        </pc:picChg>
        <pc:picChg chg="add del mod">
          <ac:chgData name="Crawford, Claire" userId="06722c93-3882-43e0-a01b-e5eb93b872b7" providerId="ADAL" clId="{CBB330E3-F5F8-4887-96B7-4BBE4E5F296D}" dt="2024-06-13T21:04:11.110" v="4783"/>
          <ac:picMkLst>
            <pc:docMk/>
            <pc:sldMk cId="467758108" sldId="387"/>
            <ac:picMk id="30" creationId="{573AA6C6-FFA5-42FF-0054-06247434AB21}"/>
          </ac:picMkLst>
        </pc:picChg>
        <pc:picChg chg="add del mod ord">
          <ac:chgData name="Crawford, Claire" userId="06722c93-3882-43e0-a01b-e5eb93b872b7" providerId="ADAL" clId="{CBB330E3-F5F8-4887-96B7-4BBE4E5F296D}" dt="2024-06-13T21:04:42.993" v="4784"/>
          <ac:picMkLst>
            <pc:docMk/>
            <pc:sldMk cId="467758108" sldId="387"/>
            <ac:picMk id="33" creationId="{0FBCCB8E-C4C7-94F2-F49E-EA13635C3AC2}"/>
          </ac:picMkLst>
        </pc:picChg>
        <pc:picChg chg="add del mod">
          <ac:chgData name="Crawford, Claire" userId="06722c93-3882-43e0-a01b-e5eb93b872b7" providerId="ADAL" clId="{CBB330E3-F5F8-4887-96B7-4BBE4E5F296D}" dt="2024-06-14T12:17:35.696" v="4786"/>
          <ac:picMkLst>
            <pc:docMk/>
            <pc:sldMk cId="467758108" sldId="387"/>
            <ac:picMk id="34" creationId="{F1E4A1F8-EB87-F02C-6E60-5AC09654EE2F}"/>
          </ac:picMkLst>
        </pc:picChg>
      </pc:sldChg>
      <pc:sldChg chg="addSp delSp modSp del mod ord modTransition modAnim">
        <pc:chgData name="Crawford, Claire" userId="06722c93-3882-43e0-a01b-e5eb93b872b7" providerId="ADAL" clId="{CBB330E3-F5F8-4887-96B7-4BBE4E5F296D}" dt="2024-06-13T20:36:05.827" v="4567" actId="47"/>
        <pc:sldMkLst>
          <pc:docMk/>
          <pc:sldMk cId="4058744132" sldId="388"/>
        </pc:sldMkLst>
        <pc:spChg chg="add del">
          <ac:chgData name="Crawford, Claire" userId="06722c93-3882-43e0-a01b-e5eb93b872b7" providerId="ADAL" clId="{CBB330E3-F5F8-4887-96B7-4BBE4E5F296D}" dt="2024-06-12T21:53:05.831" v="3182" actId="22"/>
          <ac:spMkLst>
            <pc:docMk/>
            <pc:sldMk cId="4058744132" sldId="388"/>
            <ac:spMk id="3" creationId="{E1490592-D1ED-2ED8-7E5C-E49AC7B9BEA8}"/>
          </ac:spMkLst>
        </pc:spChg>
        <pc:spChg chg="mod">
          <ac:chgData name="Crawford, Claire" userId="06722c93-3882-43e0-a01b-e5eb93b872b7" providerId="ADAL" clId="{CBB330E3-F5F8-4887-96B7-4BBE4E5F296D}" dt="2024-06-12T22:05:38.886" v="3759" actId="1076"/>
          <ac:spMkLst>
            <pc:docMk/>
            <pc:sldMk cId="4058744132" sldId="388"/>
            <ac:spMk id="9" creationId="{0BB63787-D492-79EA-AADB-FD6B1A5DA394}"/>
          </ac:spMkLst>
        </pc:spChg>
        <pc:picChg chg="add del mod">
          <ac:chgData name="Crawford, Claire" userId="06722c93-3882-43e0-a01b-e5eb93b872b7" providerId="ADAL" clId="{CBB330E3-F5F8-4887-96B7-4BBE4E5F296D}" dt="2024-06-13T20:28:58.198" v="4520"/>
          <ac:picMkLst>
            <pc:docMk/>
            <pc:sldMk cId="4058744132" sldId="388"/>
            <ac:picMk id="3" creationId="{D2923250-0D97-EC0D-C5EE-87D1DA49B2F7}"/>
          </ac:picMkLst>
        </pc:picChg>
      </pc:sldChg>
      <pc:sldChg chg="addSp delSp modSp mod modTransition modAnim">
        <pc:chgData name="Crawford, Claire" userId="06722c93-3882-43e0-a01b-e5eb93b872b7" providerId="ADAL" clId="{CBB330E3-F5F8-4887-96B7-4BBE4E5F296D}" dt="2024-06-14T12:17:35.696" v="4786"/>
        <pc:sldMkLst>
          <pc:docMk/>
          <pc:sldMk cId="911634236" sldId="409"/>
        </pc:sldMkLst>
        <pc:spChg chg="mod">
          <ac:chgData name="Crawford, Claire" userId="06722c93-3882-43e0-a01b-e5eb93b872b7" providerId="ADAL" clId="{CBB330E3-F5F8-4887-96B7-4BBE4E5F296D}" dt="2024-06-13T20:34:40.952" v="4558" actId="6549"/>
          <ac:spMkLst>
            <pc:docMk/>
            <pc:sldMk cId="911634236" sldId="409"/>
            <ac:spMk id="3" creationId="{ACBF8BF0-ED62-9DA9-ADDA-0557C6B6077C}"/>
          </ac:spMkLst>
        </pc:spChg>
        <pc:picChg chg="add del mod">
          <ac:chgData name="Crawford, Claire" userId="06722c93-3882-43e0-a01b-e5eb93b872b7" providerId="ADAL" clId="{CBB330E3-F5F8-4887-96B7-4BBE4E5F296D}" dt="2024-06-13T08:33:26.946" v="4498"/>
          <ac:picMkLst>
            <pc:docMk/>
            <pc:sldMk cId="911634236" sldId="409"/>
            <ac:picMk id="6" creationId="{BDAA8571-5B8A-3288-0FDD-A7196A35848C}"/>
          </ac:picMkLst>
        </pc:picChg>
        <pc:picChg chg="add del mod ord">
          <ac:chgData name="Crawford, Claire" userId="06722c93-3882-43e0-a01b-e5eb93b872b7" providerId="ADAL" clId="{CBB330E3-F5F8-4887-96B7-4BBE4E5F296D}" dt="2024-06-13T08:44:10.583" v="4499"/>
          <ac:picMkLst>
            <pc:docMk/>
            <pc:sldMk cId="911634236" sldId="409"/>
            <ac:picMk id="9" creationId="{5152A005-7923-06E4-DB0B-FA5AB0BD9AA2}"/>
          </ac:picMkLst>
        </pc:picChg>
        <pc:picChg chg="add del mod">
          <ac:chgData name="Crawford, Claire" userId="06722c93-3882-43e0-a01b-e5eb93b872b7" providerId="ADAL" clId="{CBB330E3-F5F8-4887-96B7-4BBE4E5F296D}" dt="2024-06-13T20:28:58.198" v="4520"/>
          <ac:picMkLst>
            <pc:docMk/>
            <pc:sldMk cId="911634236" sldId="409"/>
            <ac:picMk id="10" creationId="{0A69DEA1-DE27-1896-8900-53F9B59A154E}"/>
          </ac:picMkLst>
        </pc:picChg>
        <pc:picChg chg="add del mod">
          <ac:chgData name="Crawford, Claire" userId="06722c93-3882-43e0-a01b-e5eb93b872b7" providerId="ADAL" clId="{CBB330E3-F5F8-4887-96B7-4BBE4E5F296D}" dt="2024-06-14T12:17:35.696" v="4786"/>
          <ac:picMkLst>
            <pc:docMk/>
            <pc:sldMk cId="911634236" sldId="409"/>
            <ac:picMk id="37" creationId="{7857C5B8-2693-368F-7496-4C4BDC082B20}"/>
          </ac:picMkLst>
        </pc:picChg>
      </pc:sldChg>
      <pc:sldChg chg="addSp delSp modSp del mod modTransition modAnim">
        <pc:chgData name="Crawford, Claire" userId="06722c93-3882-43e0-a01b-e5eb93b872b7" providerId="ADAL" clId="{CBB330E3-F5F8-4887-96B7-4BBE4E5F296D}" dt="2024-06-13T20:36:12.571" v="4569" actId="47"/>
        <pc:sldMkLst>
          <pc:docMk/>
          <pc:sldMk cId="4025626878" sldId="427"/>
        </pc:sldMkLst>
        <pc:picChg chg="add del mod">
          <ac:chgData name="Crawford, Claire" userId="06722c93-3882-43e0-a01b-e5eb93b872b7" providerId="ADAL" clId="{CBB330E3-F5F8-4887-96B7-4BBE4E5F296D}" dt="2024-06-13T08:55:59.981" v="4509"/>
          <ac:picMkLst>
            <pc:docMk/>
            <pc:sldMk cId="4025626878" sldId="427"/>
            <ac:picMk id="17" creationId="{213AB5A8-4CA3-E366-C3B6-A33505C07014}"/>
          </ac:picMkLst>
        </pc:picChg>
        <pc:picChg chg="add del mod ord">
          <ac:chgData name="Crawford, Claire" userId="06722c93-3882-43e0-a01b-e5eb93b872b7" providerId="ADAL" clId="{CBB330E3-F5F8-4887-96B7-4BBE4E5F296D}" dt="2024-06-13T08:57:18.952" v="4510"/>
          <ac:picMkLst>
            <pc:docMk/>
            <pc:sldMk cId="4025626878" sldId="427"/>
            <ac:picMk id="19" creationId="{F1778AFD-9642-1C0C-1263-8EFC2CA9919A}"/>
          </ac:picMkLst>
        </pc:picChg>
        <pc:picChg chg="add del mod">
          <ac:chgData name="Crawford, Claire" userId="06722c93-3882-43e0-a01b-e5eb93b872b7" providerId="ADAL" clId="{CBB330E3-F5F8-4887-96B7-4BBE4E5F296D}" dt="2024-06-13T20:28:58.198" v="4520"/>
          <ac:picMkLst>
            <pc:docMk/>
            <pc:sldMk cId="4025626878" sldId="427"/>
            <ac:picMk id="20" creationId="{20216B4E-7E17-B16C-4547-BC8403FF407E}"/>
          </ac:picMkLst>
        </pc:picChg>
      </pc:sldChg>
      <pc:sldChg chg="addSp delSp modSp add mod modTransition modAnim">
        <pc:chgData name="Crawford, Claire" userId="06722c93-3882-43e0-a01b-e5eb93b872b7" providerId="ADAL" clId="{CBB330E3-F5F8-4887-96B7-4BBE4E5F296D}" dt="2024-06-14T12:17:35.696" v="4786"/>
        <pc:sldMkLst>
          <pc:docMk/>
          <pc:sldMk cId="303602446" sldId="467"/>
        </pc:sldMkLst>
        <pc:spChg chg="del">
          <ac:chgData name="Crawford, Claire" userId="06722c93-3882-43e0-a01b-e5eb93b872b7" providerId="ADAL" clId="{CBB330E3-F5F8-4887-96B7-4BBE4E5F296D}" dt="2024-06-13T08:27:16.366" v="4471" actId="478"/>
          <ac:spMkLst>
            <pc:docMk/>
            <pc:sldMk cId="303602446" sldId="467"/>
            <ac:spMk id="3" creationId="{0B5F353B-3D8D-048E-19C8-9A09BC1F1985}"/>
          </ac:spMkLst>
        </pc:spChg>
        <pc:spChg chg="add del mod">
          <ac:chgData name="Crawford, Claire" userId="06722c93-3882-43e0-a01b-e5eb93b872b7" providerId="ADAL" clId="{CBB330E3-F5F8-4887-96B7-4BBE4E5F296D}" dt="2024-06-13T08:27:18.007" v="4472" actId="478"/>
          <ac:spMkLst>
            <pc:docMk/>
            <pc:sldMk cId="303602446" sldId="467"/>
            <ac:spMk id="5" creationId="{0E45F735-6811-A90E-ECDA-D20DC9F3C987}"/>
          </ac:spMkLst>
        </pc:spChg>
        <pc:spChg chg="add mod">
          <ac:chgData name="Crawford, Claire" userId="06722c93-3882-43e0-a01b-e5eb93b872b7" providerId="ADAL" clId="{CBB330E3-F5F8-4887-96B7-4BBE4E5F296D}" dt="2024-06-13T20:53:56.775" v="4739" actId="6549"/>
          <ac:spMkLst>
            <pc:docMk/>
            <pc:sldMk cId="303602446" sldId="467"/>
            <ac:spMk id="14" creationId="{4F726F10-B1E0-E4A6-F434-AC1C54028A32}"/>
          </ac:spMkLst>
        </pc:spChg>
        <pc:graphicFrameChg chg="mod modGraphic">
          <ac:chgData name="Crawford, Claire" userId="06722c93-3882-43e0-a01b-e5eb93b872b7" providerId="ADAL" clId="{CBB330E3-F5F8-4887-96B7-4BBE4E5F296D}" dt="2024-06-13T20:54:00.908" v="4740" actId="1076"/>
          <ac:graphicFrameMkLst>
            <pc:docMk/>
            <pc:sldMk cId="303602446" sldId="467"/>
            <ac:graphicFrameMk id="7" creationId="{BAFF3FA5-964C-8BE9-5BA6-89267700B47E}"/>
          </ac:graphicFrameMkLst>
        </pc:graphicFrameChg>
        <pc:graphicFrameChg chg="add mod">
          <ac:chgData name="Crawford, Claire" userId="06722c93-3882-43e0-a01b-e5eb93b872b7" providerId="ADAL" clId="{CBB330E3-F5F8-4887-96B7-4BBE4E5F296D}" dt="2024-06-13T20:50:18.864" v="4736" actId="1076"/>
          <ac:graphicFrameMkLst>
            <pc:docMk/>
            <pc:sldMk cId="303602446" sldId="467"/>
            <ac:graphicFrameMk id="13" creationId="{50C2B0EE-FF41-7705-60D1-12B7F08144F7}"/>
          </ac:graphicFrameMkLst>
        </pc:graphicFrameChg>
        <pc:picChg chg="del mod">
          <ac:chgData name="Crawford, Claire" userId="06722c93-3882-43e0-a01b-e5eb93b872b7" providerId="ADAL" clId="{CBB330E3-F5F8-4887-96B7-4BBE4E5F296D}" dt="2024-06-13T20:42:47.518" v="4571" actId="478"/>
          <ac:picMkLst>
            <pc:docMk/>
            <pc:sldMk cId="303602446" sldId="467"/>
            <ac:picMk id="6" creationId="{506F73D3-061D-A7C6-4F2E-57CF2681F2CE}"/>
          </ac:picMkLst>
        </pc:picChg>
        <pc:picChg chg="add del mod">
          <ac:chgData name="Crawford, Claire" userId="06722c93-3882-43e0-a01b-e5eb93b872b7" providerId="ADAL" clId="{CBB330E3-F5F8-4887-96B7-4BBE4E5F296D}" dt="2024-06-13T20:28:58.198" v="4520"/>
          <ac:picMkLst>
            <pc:docMk/>
            <pc:sldMk cId="303602446" sldId="467"/>
            <ac:picMk id="10" creationId="{98EA6E4E-3B13-5F99-CB06-D2A0DAC093B2}"/>
          </ac:picMkLst>
        </pc:picChg>
        <pc:picChg chg="add del mod">
          <ac:chgData name="Crawford, Claire" userId="06722c93-3882-43e0-a01b-e5eb93b872b7" providerId="ADAL" clId="{CBB330E3-F5F8-4887-96B7-4BBE4E5F296D}" dt="2024-06-14T12:17:35.696" v="4786"/>
          <ac:picMkLst>
            <pc:docMk/>
            <pc:sldMk cId="303602446" sldId="467"/>
            <ac:picMk id="20" creationId="{54D21D52-A4A9-35F5-9FAC-96B883F4FE22}"/>
          </ac:picMkLst>
        </pc:picChg>
      </pc:sldChg>
      <pc:sldChg chg="del ord">
        <pc:chgData name="Crawford, Claire" userId="06722c93-3882-43e0-a01b-e5eb93b872b7" providerId="ADAL" clId="{CBB330E3-F5F8-4887-96B7-4BBE4E5F296D}" dt="2024-06-13T08:12:36.150" v="4386" actId="47"/>
        <pc:sldMkLst>
          <pc:docMk/>
          <pc:sldMk cId="1179394842" sldId="469"/>
        </pc:sldMkLst>
      </pc:sldChg>
      <pc:sldChg chg="addSp delSp modSp mod ord modTransition modAnim">
        <pc:chgData name="Crawford, Claire" userId="06722c93-3882-43e0-a01b-e5eb93b872b7" providerId="ADAL" clId="{CBB330E3-F5F8-4887-96B7-4BBE4E5F296D}" dt="2024-06-14T12:17:35.696" v="4786"/>
        <pc:sldMkLst>
          <pc:docMk/>
          <pc:sldMk cId="3207862889" sldId="470"/>
        </pc:sldMkLst>
        <pc:spChg chg="mod">
          <ac:chgData name="Crawford, Claire" userId="06722c93-3882-43e0-a01b-e5eb93b872b7" providerId="ADAL" clId="{CBB330E3-F5F8-4887-96B7-4BBE4E5F296D}" dt="2024-06-13T08:12:26.572" v="4385" actId="1076"/>
          <ac:spMkLst>
            <pc:docMk/>
            <pc:sldMk cId="3207862889" sldId="470"/>
            <ac:spMk id="2" creationId="{14FA2C80-5AD4-C84E-824C-C03B06106E2C}"/>
          </ac:spMkLst>
        </pc:spChg>
        <pc:spChg chg="del">
          <ac:chgData name="Crawford, Claire" userId="06722c93-3882-43e0-a01b-e5eb93b872b7" providerId="ADAL" clId="{CBB330E3-F5F8-4887-96B7-4BBE4E5F296D}" dt="2024-06-13T08:12:42.947" v="4388" actId="478"/>
          <ac:spMkLst>
            <pc:docMk/>
            <pc:sldMk cId="3207862889" sldId="470"/>
            <ac:spMk id="6" creationId="{8F36F2C2-C5C2-5E8F-A6B9-354C2A07E853}"/>
          </ac:spMkLst>
        </pc:spChg>
        <pc:spChg chg="mod">
          <ac:chgData name="Crawford, Claire" userId="06722c93-3882-43e0-a01b-e5eb93b872b7" providerId="ADAL" clId="{CBB330E3-F5F8-4887-96B7-4BBE4E5F296D}" dt="2024-06-13T08:10:20.946" v="4336" actId="1076"/>
          <ac:spMkLst>
            <pc:docMk/>
            <pc:sldMk cId="3207862889" sldId="470"/>
            <ac:spMk id="7" creationId="{AC2FDCAF-4634-40C7-DD8B-D88DA284863B}"/>
          </ac:spMkLst>
        </pc:spChg>
        <pc:graphicFrameChg chg="mod modGraphic">
          <ac:chgData name="Crawford, Claire" userId="06722c93-3882-43e0-a01b-e5eb93b872b7" providerId="ADAL" clId="{CBB330E3-F5F8-4887-96B7-4BBE4E5F296D}" dt="2024-06-13T08:12:18.771" v="4384" actId="14100"/>
          <ac:graphicFrameMkLst>
            <pc:docMk/>
            <pc:sldMk cId="3207862889" sldId="470"/>
            <ac:graphicFrameMk id="5" creationId="{CE4F551C-531C-CB8A-123B-3CA4FFD11AB3}"/>
          </ac:graphicFrameMkLst>
        </pc:graphicFrameChg>
        <pc:picChg chg="add del mod">
          <ac:chgData name="Crawford, Claire" userId="06722c93-3882-43e0-a01b-e5eb93b872b7" providerId="ADAL" clId="{CBB330E3-F5F8-4887-96B7-4BBE4E5F296D}" dt="2024-06-13T20:28:58.198" v="4520"/>
          <ac:picMkLst>
            <pc:docMk/>
            <pc:sldMk cId="3207862889" sldId="470"/>
            <ac:picMk id="8" creationId="{AE06A1DC-C646-CDB5-C688-1075E04525F0}"/>
          </ac:picMkLst>
        </pc:picChg>
        <pc:picChg chg="add del mod">
          <ac:chgData name="Crawford, Claire" userId="06722c93-3882-43e0-a01b-e5eb93b872b7" providerId="ADAL" clId="{CBB330E3-F5F8-4887-96B7-4BBE4E5F296D}" dt="2024-06-14T12:17:35.696" v="4786"/>
          <ac:picMkLst>
            <pc:docMk/>
            <pc:sldMk cId="3207862889" sldId="470"/>
            <ac:picMk id="20" creationId="{187F21D8-5C4A-503B-F3F2-3AC72C4DA9E1}"/>
          </ac:picMkLst>
        </pc:picChg>
      </pc:sldChg>
      <pc:sldChg chg="addSp delSp modSp add del mod modTransition modAnim">
        <pc:chgData name="Crawford, Claire" userId="06722c93-3882-43e0-a01b-e5eb93b872b7" providerId="ADAL" clId="{CBB330E3-F5F8-4887-96B7-4BBE4E5F296D}" dt="2024-06-13T20:36:15.769" v="4570" actId="47"/>
        <pc:sldMkLst>
          <pc:docMk/>
          <pc:sldMk cId="2823296624" sldId="472"/>
        </pc:sldMkLst>
        <pc:picChg chg="add del mod">
          <ac:chgData name="Crawford, Claire" userId="06722c93-3882-43e0-a01b-e5eb93b872b7" providerId="ADAL" clId="{CBB330E3-F5F8-4887-96B7-4BBE4E5F296D}" dt="2024-06-13T08:57:32.306" v="4512"/>
          <ac:picMkLst>
            <pc:docMk/>
            <pc:sldMk cId="2823296624" sldId="472"/>
            <ac:picMk id="3" creationId="{604DB6BC-5932-80BA-A394-C4C344C19959}"/>
          </ac:picMkLst>
        </pc:picChg>
        <pc:picChg chg="add del mod ord">
          <ac:chgData name="Crawford, Claire" userId="06722c93-3882-43e0-a01b-e5eb93b872b7" providerId="ADAL" clId="{CBB330E3-F5F8-4887-96B7-4BBE4E5F296D}" dt="2024-06-13T08:58:02.916" v="4513"/>
          <ac:picMkLst>
            <pc:docMk/>
            <pc:sldMk cId="2823296624" sldId="472"/>
            <ac:picMk id="13" creationId="{C4728EED-A359-B14C-62F8-227A2A5616C5}"/>
          </ac:picMkLst>
        </pc:picChg>
        <pc:picChg chg="add del mod">
          <ac:chgData name="Crawford, Claire" userId="06722c93-3882-43e0-a01b-e5eb93b872b7" providerId="ADAL" clId="{CBB330E3-F5F8-4887-96B7-4BBE4E5F296D}" dt="2024-06-13T20:28:58.198" v="4520"/>
          <ac:picMkLst>
            <pc:docMk/>
            <pc:sldMk cId="2823296624" sldId="472"/>
            <ac:picMk id="14" creationId="{A2429961-40C7-353C-EA79-284A99972473}"/>
          </ac:picMkLst>
        </pc:picChg>
      </pc:sldChg>
      <pc:sldChg chg="addSp delSp modSp del mod modTransition modAnim">
        <pc:chgData name="Crawford, Claire" userId="06722c93-3882-43e0-a01b-e5eb93b872b7" providerId="ADAL" clId="{CBB330E3-F5F8-4887-96B7-4BBE4E5F296D}" dt="2024-06-13T20:36:11.257" v="4568" actId="47"/>
        <pc:sldMkLst>
          <pc:docMk/>
          <pc:sldMk cId="596922527" sldId="473"/>
        </pc:sldMkLst>
        <pc:spChg chg="mod">
          <ac:chgData name="Crawford, Claire" userId="06722c93-3882-43e0-a01b-e5eb93b872b7" providerId="ADAL" clId="{CBB330E3-F5F8-4887-96B7-4BBE4E5F296D}" dt="2024-06-12T22:01:12.730" v="3479" actId="1076"/>
          <ac:spMkLst>
            <pc:docMk/>
            <pc:sldMk cId="596922527" sldId="473"/>
            <ac:spMk id="8" creationId="{E81344FD-884E-FAAD-B473-6F529AA9EB3F}"/>
          </ac:spMkLst>
        </pc:spChg>
        <pc:picChg chg="add del mod">
          <ac:chgData name="Crawford, Claire" userId="06722c93-3882-43e0-a01b-e5eb93b872b7" providerId="ADAL" clId="{CBB330E3-F5F8-4887-96B7-4BBE4E5F296D}" dt="2024-06-13T20:28:58.198" v="4520"/>
          <ac:picMkLst>
            <pc:docMk/>
            <pc:sldMk cId="596922527" sldId="473"/>
            <ac:picMk id="9" creationId="{726E8C82-4FAF-E826-133B-3314575BFEBA}"/>
          </ac:picMkLst>
        </pc:picChg>
      </pc:sldChg>
      <pc:sldChg chg="del">
        <pc:chgData name="Crawford, Claire" userId="06722c93-3882-43e0-a01b-e5eb93b872b7" providerId="ADAL" clId="{CBB330E3-F5F8-4887-96B7-4BBE4E5F296D}" dt="2024-06-12T21:39:20.695" v="3051" actId="47"/>
        <pc:sldMkLst>
          <pc:docMk/>
          <pc:sldMk cId="103207454" sldId="474"/>
        </pc:sldMkLst>
      </pc:sldChg>
      <pc:sldChg chg="del">
        <pc:chgData name="Crawford, Claire" userId="06722c93-3882-43e0-a01b-e5eb93b872b7" providerId="ADAL" clId="{CBB330E3-F5F8-4887-96B7-4BBE4E5F296D}" dt="2024-06-12T21:39:21.928" v="3052" actId="47"/>
        <pc:sldMkLst>
          <pc:docMk/>
          <pc:sldMk cId="189430211" sldId="475"/>
        </pc:sldMkLst>
      </pc:sldChg>
      <pc:sldChg chg="addSp delSp modSp mod modTransition modAnim">
        <pc:chgData name="Crawford, Claire" userId="06722c93-3882-43e0-a01b-e5eb93b872b7" providerId="ADAL" clId="{CBB330E3-F5F8-4887-96B7-4BBE4E5F296D}" dt="2024-06-14T12:17:35.696" v="4786"/>
        <pc:sldMkLst>
          <pc:docMk/>
          <pc:sldMk cId="1854887251" sldId="477"/>
        </pc:sldMkLst>
        <pc:spChg chg="add del mod">
          <ac:chgData name="Crawford, Claire" userId="06722c93-3882-43e0-a01b-e5eb93b872b7" providerId="ADAL" clId="{CBB330E3-F5F8-4887-96B7-4BBE4E5F296D}" dt="2024-06-12T22:08:53.647" v="4109" actId="11529"/>
          <ac:spMkLst>
            <pc:docMk/>
            <pc:sldMk cId="1854887251" sldId="477"/>
            <ac:spMk id="2" creationId="{70CC64ED-ABBB-EE56-06F6-B4A18C92939D}"/>
          </ac:spMkLst>
        </pc:spChg>
        <pc:spChg chg="mod">
          <ac:chgData name="Crawford, Claire" userId="06722c93-3882-43e0-a01b-e5eb93b872b7" providerId="ADAL" clId="{CBB330E3-F5F8-4887-96B7-4BBE4E5F296D}" dt="2024-06-13T08:30:37.396" v="4488"/>
          <ac:spMkLst>
            <pc:docMk/>
            <pc:sldMk cId="1854887251" sldId="477"/>
            <ac:spMk id="3" creationId="{3C66AAA9-F6AA-8F45-F063-57D1AE1CE4C1}"/>
          </ac:spMkLst>
        </pc:spChg>
        <pc:spChg chg="add">
          <ac:chgData name="Crawford, Claire" userId="06722c93-3882-43e0-a01b-e5eb93b872b7" providerId="ADAL" clId="{CBB330E3-F5F8-4887-96B7-4BBE4E5F296D}" dt="2024-06-12T22:09:12.676" v="4113" actId="11529"/>
          <ac:spMkLst>
            <pc:docMk/>
            <pc:sldMk cId="1854887251" sldId="477"/>
            <ac:spMk id="5" creationId="{5ECECF06-E957-82C8-21EC-AD47D6D388B8}"/>
          </ac:spMkLst>
        </pc:spChg>
        <pc:picChg chg="add del mod">
          <ac:chgData name="Crawford, Claire" userId="06722c93-3882-43e0-a01b-e5eb93b872b7" providerId="ADAL" clId="{CBB330E3-F5F8-4887-96B7-4BBE4E5F296D}" dt="2024-06-13T09:02:53.655" v="4518"/>
          <ac:picMkLst>
            <pc:docMk/>
            <pc:sldMk cId="1854887251" sldId="477"/>
            <ac:picMk id="7" creationId="{241E396F-334A-303B-3870-A58A54C02CA6}"/>
          </ac:picMkLst>
        </pc:picChg>
        <pc:picChg chg="add del mod ord">
          <ac:chgData name="Crawford, Claire" userId="06722c93-3882-43e0-a01b-e5eb93b872b7" providerId="ADAL" clId="{CBB330E3-F5F8-4887-96B7-4BBE4E5F296D}" dt="2024-06-13T09:04:43.877" v="4519"/>
          <ac:picMkLst>
            <pc:docMk/>
            <pc:sldMk cId="1854887251" sldId="477"/>
            <ac:picMk id="10" creationId="{61F9C06B-278A-16A0-D086-D35387717423}"/>
          </ac:picMkLst>
        </pc:picChg>
        <pc:picChg chg="add del mod">
          <ac:chgData name="Crawford, Claire" userId="06722c93-3882-43e0-a01b-e5eb93b872b7" providerId="ADAL" clId="{CBB330E3-F5F8-4887-96B7-4BBE4E5F296D}" dt="2024-06-13T20:28:58.198" v="4520"/>
          <ac:picMkLst>
            <pc:docMk/>
            <pc:sldMk cId="1854887251" sldId="477"/>
            <ac:picMk id="11" creationId="{3CB2EB4F-6DFC-2803-1756-2AC3D15AD93E}"/>
          </ac:picMkLst>
        </pc:picChg>
        <pc:picChg chg="add del mod">
          <ac:chgData name="Crawford, Claire" userId="06722c93-3882-43e0-a01b-e5eb93b872b7" providerId="ADAL" clId="{CBB330E3-F5F8-4887-96B7-4BBE4E5F296D}" dt="2024-06-14T12:17:35.696" v="4786"/>
          <ac:picMkLst>
            <pc:docMk/>
            <pc:sldMk cId="1854887251" sldId="477"/>
            <ac:picMk id="20" creationId="{83F5A1AB-87AC-5ABA-8557-650FE7ACA611}"/>
          </ac:picMkLst>
        </pc:picChg>
      </pc:sldChg>
      <pc:sldChg chg="del">
        <pc:chgData name="Crawford, Claire" userId="06722c93-3882-43e0-a01b-e5eb93b872b7" providerId="ADAL" clId="{CBB330E3-F5F8-4887-96B7-4BBE4E5F296D}" dt="2024-06-12T21:39:26.429" v="3053" actId="47"/>
        <pc:sldMkLst>
          <pc:docMk/>
          <pc:sldMk cId="1883066237" sldId="478"/>
        </pc:sldMkLst>
      </pc:sldChg>
      <pc:sldChg chg="addSp delSp modSp add mod modTransition modAnim">
        <pc:chgData name="Crawford, Claire" userId="06722c93-3882-43e0-a01b-e5eb93b872b7" providerId="ADAL" clId="{CBB330E3-F5F8-4887-96B7-4BBE4E5F296D}" dt="2024-06-14T12:17:35.696" v="4786"/>
        <pc:sldMkLst>
          <pc:docMk/>
          <pc:sldMk cId="2880887810" sldId="479"/>
        </pc:sldMkLst>
        <pc:spChg chg="mod">
          <ac:chgData name="Crawford, Claire" userId="06722c93-3882-43e0-a01b-e5eb93b872b7" providerId="ADAL" clId="{CBB330E3-F5F8-4887-96B7-4BBE4E5F296D}" dt="2024-06-13T20:35:06.592" v="4562" actId="20577"/>
          <ac:spMkLst>
            <pc:docMk/>
            <pc:sldMk cId="2880887810" sldId="479"/>
            <ac:spMk id="3" creationId="{ACBF8BF0-ED62-9DA9-ADDA-0557C6B6077C}"/>
          </ac:spMkLst>
        </pc:spChg>
        <pc:picChg chg="add del mod">
          <ac:chgData name="Crawford, Claire" userId="06722c93-3882-43e0-a01b-e5eb93b872b7" providerId="ADAL" clId="{CBB330E3-F5F8-4887-96B7-4BBE4E5F296D}" dt="2024-06-13T20:28:58.198" v="4520"/>
          <ac:picMkLst>
            <pc:docMk/>
            <pc:sldMk cId="2880887810" sldId="479"/>
            <ac:picMk id="5" creationId="{3E22F60E-DFBA-8E35-49DD-D84DA555371F}"/>
          </ac:picMkLst>
        </pc:picChg>
        <pc:picChg chg="add del mod">
          <ac:chgData name="Crawford, Claire" userId="06722c93-3882-43e0-a01b-e5eb93b872b7" providerId="ADAL" clId="{CBB330E3-F5F8-4887-96B7-4BBE4E5F296D}" dt="2024-06-14T12:17:35.696" v="4786"/>
          <ac:picMkLst>
            <pc:docMk/>
            <pc:sldMk cId="2880887810" sldId="479"/>
            <ac:picMk id="22" creationId="{A7664A9A-2D49-9307-D3E5-6905B1160F62}"/>
          </ac:picMkLst>
        </pc:picChg>
      </pc:sldChg>
      <pc:sldChg chg="addSp delSp modSp add mod modTransition modAnim">
        <pc:chgData name="Crawford, Claire" userId="06722c93-3882-43e0-a01b-e5eb93b872b7" providerId="ADAL" clId="{CBB330E3-F5F8-4887-96B7-4BBE4E5F296D}" dt="2024-06-20T14:31:20.663" v="5160" actId="20577"/>
        <pc:sldMkLst>
          <pc:docMk/>
          <pc:sldMk cId="2723869593" sldId="480"/>
        </pc:sldMkLst>
        <pc:spChg chg="add mod">
          <ac:chgData name="Crawford, Claire" userId="06722c93-3882-43e0-a01b-e5eb93b872b7" providerId="ADAL" clId="{CBB330E3-F5F8-4887-96B7-4BBE4E5F296D}" dt="2024-06-20T14:31:20.663" v="5160" actId="20577"/>
          <ac:spMkLst>
            <pc:docMk/>
            <pc:sldMk cId="2723869593" sldId="480"/>
            <ac:spMk id="2" creationId="{63A155B2-5BB6-A41E-A781-F248695417B6}"/>
          </ac:spMkLst>
        </pc:spChg>
        <pc:spChg chg="mod">
          <ac:chgData name="Crawford, Claire" userId="06722c93-3882-43e0-a01b-e5eb93b872b7" providerId="ADAL" clId="{CBB330E3-F5F8-4887-96B7-4BBE4E5F296D}" dt="2024-06-13T20:31:10.845" v="4541" actId="20577"/>
          <ac:spMkLst>
            <pc:docMk/>
            <pc:sldMk cId="2723869593" sldId="480"/>
            <ac:spMk id="3" creationId="{ACBF8BF0-ED62-9DA9-ADDA-0557C6B6077C}"/>
          </ac:spMkLst>
        </pc:spChg>
        <pc:picChg chg="add del mod">
          <ac:chgData name="Crawford, Claire" userId="06722c93-3882-43e0-a01b-e5eb93b872b7" providerId="ADAL" clId="{CBB330E3-F5F8-4887-96B7-4BBE4E5F296D}" dt="2024-06-13T20:28:58.198" v="4520"/>
          <ac:picMkLst>
            <pc:docMk/>
            <pc:sldMk cId="2723869593" sldId="480"/>
            <ac:picMk id="5" creationId="{1298027A-E91F-BBAE-4A1D-F84D3BE5B7D2}"/>
          </ac:picMkLst>
        </pc:picChg>
        <pc:picChg chg="add del mod">
          <ac:chgData name="Crawford, Claire" userId="06722c93-3882-43e0-a01b-e5eb93b872b7" providerId="ADAL" clId="{CBB330E3-F5F8-4887-96B7-4BBE4E5F296D}" dt="2024-06-14T12:17:35.696" v="4786"/>
          <ac:picMkLst>
            <pc:docMk/>
            <pc:sldMk cId="2723869593" sldId="480"/>
            <ac:picMk id="20" creationId="{C7F73CFA-8765-9782-5286-4A12FBF87C53}"/>
          </ac:picMkLst>
        </pc:picChg>
      </pc:sldChg>
      <pc:sldChg chg="addSp delSp modSp add del mod modTransition modAnim">
        <pc:chgData name="Crawford, Claire" userId="06722c93-3882-43e0-a01b-e5eb93b872b7" providerId="ADAL" clId="{CBB330E3-F5F8-4887-96B7-4BBE4E5F296D}" dt="2024-06-13T21:03:03.204" v="4777" actId="47"/>
        <pc:sldMkLst>
          <pc:docMk/>
          <pc:sldMk cId="4183488661" sldId="481"/>
        </pc:sldMkLst>
        <pc:spChg chg="mod">
          <ac:chgData name="Crawford, Claire" userId="06722c93-3882-43e0-a01b-e5eb93b872b7" providerId="ADAL" clId="{CBB330E3-F5F8-4887-96B7-4BBE4E5F296D}" dt="2024-06-12T21:38:33.342" v="3039" actId="20577"/>
          <ac:spMkLst>
            <pc:docMk/>
            <pc:sldMk cId="4183488661" sldId="481"/>
            <ac:spMk id="3" creationId="{ACBF8BF0-ED62-9DA9-ADDA-0557C6B6077C}"/>
          </ac:spMkLst>
        </pc:spChg>
        <pc:spChg chg="add mod">
          <ac:chgData name="Crawford, Claire" userId="06722c93-3882-43e0-a01b-e5eb93b872b7" providerId="ADAL" clId="{CBB330E3-F5F8-4887-96B7-4BBE4E5F296D}" dt="2024-06-12T21:38:07.799" v="2929" actId="1076"/>
          <ac:spMkLst>
            <pc:docMk/>
            <pc:sldMk cId="4183488661" sldId="481"/>
            <ac:spMk id="5" creationId="{7F57A5DC-23FB-565E-5607-48030B3F7958}"/>
          </ac:spMkLst>
        </pc:spChg>
        <pc:spChg chg="add mod">
          <ac:chgData name="Crawford, Claire" userId="06722c93-3882-43e0-a01b-e5eb93b872b7" providerId="ADAL" clId="{CBB330E3-F5F8-4887-96B7-4BBE4E5F296D}" dt="2024-06-12T21:39:06.405" v="3050" actId="1076"/>
          <ac:spMkLst>
            <pc:docMk/>
            <pc:sldMk cId="4183488661" sldId="481"/>
            <ac:spMk id="6" creationId="{1F84DE09-636B-1E65-4C65-D9B22285B847}"/>
          </ac:spMkLst>
        </pc:spChg>
        <pc:picChg chg="add del mod">
          <ac:chgData name="Crawford, Claire" userId="06722c93-3882-43e0-a01b-e5eb93b872b7" providerId="ADAL" clId="{CBB330E3-F5F8-4887-96B7-4BBE4E5F296D}" dt="2024-06-12T21:34:33.018" v="2815" actId="478"/>
          <ac:picMkLst>
            <pc:docMk/>
            <pc:sldMk cId="4183488661" sldId="481"/>
            <ac:picMk id="2" creationId="{86DDBE1D-E237-CB99-87FA-11CD4DE6651D}"/>
          </ac:picMkLst>
        </pc:picChg>
        <pc:picChg chg="add del mod">
          <ac:chgData name="Crawford, Claire" userId="06722c93-3882-43e0-a01b-e5eb93b872b7" providerId="ADAL" clId="{CBB330E3-F5F8-4887-96B7-4BBE4E5F296D}" dt="2024-06-13T20:28:58.198" v="4520"/>
          <ac:picMkLst>
            <pc:docMk/>
            <pc:sldMk cId="4183488661" sldId="481"/>
            <ac:picMk id="8" creationId="{937C1CE5-01BD-7030-4FF5-613268044AFE}"/>
          </ac:picMkLst>
        </pc:picChg>
      </pc:sldChg>
      <pc:sldChg chg="new del">
        <pc:chgData name="Crawford, Claire" userId="06722c93-3882-43e0-a01b-e5eb93b872b7" providerId="ADAL" clId="{CBB330E3-F5F8-4887-96B7-4BBE4E5F296D}" dt="2024-06-12T21:57:53.099" v="3184" actId="47"/>
        <pc:sldMkLst>
          <pc:docMk/>
          <pc:sldMk cId="2131438982" sldId="482"/>
        </pc:sldMkLst>
      </pc:sldChg>
      <pc:sldChg chg="addSp delSp modSp add del mod modTransition">
        <pc:chgData name="Crawford, Claire" userId="06722c93-3882-43e0-a01b-e5eb93b872b7" providerId="ADAL" clId="{CBB330E3-F5F8-4887-96B7-4BBE4E5F296D}" dt="2024-06-13T09:01:01.691" v="4515" actId="47"/>
        <pc:sldMkLst>
          <pc:docMk/>
          <pc:sldMk cId="2827695616" sldId="482"/>
        </pc:sldMkLst>
        <pc:spChg chg="del">
          <ac:chgData name="Crawford, Claire" userId="06722c93-3882-43e0-a01b-e5eb93b872b7" providerId="ADAL" clId="{CBB330E3-F5F8-4887-96B7-4BBE4E5F296D}" dt="2024-06-12T21:58:03.950" v="3188" actId="478"/>
          <ac:spMkLst>
            <pc:docMk/>
            <pc:sldMk cId="2827695616" sldId="482"/>
            <ac:spMk id="5" creationId="{1991750E-6292-68E7-B48D-29EFA20F7348}"/>
          </ac:spMkLst>
        </pc:spChg>
        <pc:spChg chg="mod">
          <ac:chgData name="Crawford, Claire" userId="06722c93-3882-43e0-a01b-e5eb93b872b7" providerId="ADAL" clId="{CBB330E3-F5F8-4887-96B7-4BBE4E5F296D}" dt="2024-06-12T22:05:33.979" v="3758" actId="1076"/>
          <ac:spMkLst>
            <pc:docMk/>
            <pc:sldMk cId="2827695616" sldId="482"/>
            <ac:spMk id="9" creationId="{0BB63787-D492-79EA-AADB-FD6B1A5DA394}"/>
          </ac:spMkLst>
        </pc:spChg>
        <pc:picChg chg="add mod">
          <ac:chgData name="Crawford, Claire" userId="06722c93-3882-43e0-a01b-e5eb93b872b7" providerId="ADAL" clId="{CBB330E3-F5F8-4887-96B7-4BBE4E5F296D}" dt="2024-06-12T21:58:08.164" v="3190" actId="1076"/>
          <ac:picMkLst>
            <pc:docMk/>
            <pc:sldMk cId="2827695616" sldId="482"/>
            <ac:picMk id="2" creationId="{A0A3E5BA-C1D1-8BC0-C2EC-A7C9FEB0E055}"/>
          </ac:picMkLst>
        </pc:picChg>
        <pc:picChg chg="add mod">
          <ac:chgData name="Crawford, Claire" userId="06722c93-3882-43e0-a01b-e5eb93b872b7" providerId="ADAL" clId="{CBB330E3-F5F8-4887-96B7-4BBE4E5F296D}" dt="2024-06-12T21:58:17.659" v="3192" actId="1076"/>
          <ac:picMkLst>
            <pc:docMk/>
            <pc:sldMk cId="2827695616" sldId="482"/>
            <ac:picMk id="3" creationId="{FC5ED008-2AF9-8D20-0F57-C91C9D180E5C}"/>
          </ac:picMkLst>
        </pc:picChg>
        <pc:picChg chg="add mod">
          <ac:chgData name="Crawford, Claire" userId="06722c93-3882-43e0-a01b-e5eb93b872b7" providerId="ADAL" clId="{CBB330E3-F5F8-4887-96B7-4BBE4E5F296D}" dt="2024-06-13T09:00:44.223" v="4514"/>
          <ac:picMkLst>
            <pc:docMk/>
            <pc:sldMk cId="2827695616" sldId="482"/>
            <ac:picMk id="5" creationId="{6FF5854C-F5FF-0259-F18D-217452435605}"/>
          </ac:picMkLst>
        </pc:picChg>
        <pc:picChg chg="del">
          <ac:chgData name="Crawford, Claire" userId="06722c93-3882-43e0-a01b-e5eb93b872b7" providerId="ADAL" clId="{CBB330E3-F5F8-4887-96B7-4BBE4E5F296D}" dt="2024-06-12T21:58:01.955" v="3187" actId="478"/>
          <ac:picMkLst>
            <pc:docMk/>
            <pc:sldMk cId="2827695616" sldId="482"/>
            <ac:picMk id="6" creationId="{CE6755CD-03B1-5FBE-094D-09036737B762}"/>
          </ac:picMkLst>
        </pc:picChg>
        <pc:picChg chg="del">
          <ac:chgData name="Crawford, Claire" userId="06722c93-3882-43e0-a01b-e5eb93b872b7" providerId="ADAL" clId="{CBB330E3-F5F8-4887-96B7-4BBE4E5F296D}" dt="2024-06-12T21:58:00.479" v="3186" actId="478"/>
          <ac:picMkLst>
            <pc:docMk/>
            <pc:sldMk cId="2827695616" sldId="482"/>
            <ac:picMk id="7" creationId="{FA68546E-CBDE-6818-BC64-04C38952107C}"/>
          </ac:picMkLst>
        </pc:picChg>
      </pc:sldChg>
      <pc:sldChg chg="add del">
        <pc:chgData name="Crawford, Claire" userId="06722c93-3882-43e0-a01b-e5eb93b872b7" providerId="ADAL" clId="{CBB330E3-F5F8-4887-96B7-4BBE4E5F296D}" dt="2024-06-13T08:11:42.753" v="4362" actId="2696"/>
        <pc:sldMkLst>
          <pc:docMk/>
          <pc:sldMk cId="3824456201" sldId="483"/>
        </pc:sldMkLst>
      </pc:sldChg>
      <pc:sldChg chg="addSp delSp modSp add mod modTransition modAnim">
        <pc:chgData name="Crawford, Claire" userId="06722c93-3882-43e0-a01b-e5eb93b872b7" providerId="ADAL" clId="{CBB330E3-F5F8-4887-96B7-4BBE4E5F296D}" dt="2024-06-14T12:17:35.696" v="4786"/>
        <pc:sldMkLst>
          <pc:docMk/>
          <pc:sldMk cId="3969546472" sldId="483"/>
        </pc:sldMkLst>
        <pc:spChg chg="del">
          <ac:chgData name="Crawford, Claire" userId="06722c93-3882-43e0-a01b-e5eb93b872b7" providerId="ADAL" clId="{CBB330E3-F5F8-4887-96B7-4BBE4E5F296D}" dt="2024-06-13T20:29:10.123" v="4524" actId="478"/>
          <ac:spMkLst>
            <pc:docMk/>
            <pc:sldMk cId="3969546472" sldId="483"/>
            <ac:spMk id="2" creationId="{14FA2C80-5AD4-C84E-824C-C03B06106E2C}"/>
          </ac:spMkLst>
        </pc:spChg>
        <pc:spChg chg="mod">
          <ac:chgData name="Crawford, Claire" userId="06722c93-3882-43e0-a01b-e5eb93b872b7" providerId="ADAL" clId="{CBB330E3-F5F8-4887-96B7-4BBE4E5F296D}" dt="2024-06-13T08:12:51.235" v="4389" actId="1076"/>
          <ac:spMkLst>
            <pc:docMk/>
            <pc:sldMk cId="3969546472" sldId="483"/>
            <ac:spMk id="6" creationId="{8F36F2C2-C5C2-5E8F-A6B9-354C2A07E853}"/>
          </ac:spMkLst>
        </pc:spChg>
        <pc:picChg chg="add del mod">
          <ac:chgData name="Crawford, Claire" userId="06722c93-3882-43e0-a01b-e5eb93b872b7" providerId="ADAL" clId="{CBB330E3-F5F8-4887-96B7-4BBE4E5F296D}" dt="2024-06-13T08:44:21.492" v="4501"/>
          <ac:picMkLst>
            <pc:docMk/>
            <pc:sldMk cId="3969546472" sldId="483"/>
            <ac:picMk id="8" creationId="{6306C983-0042-A9BC-784F-7725100CD43F}"/>
          </ac:picMkLst>
        </pc:picChg>
        <pc:picChg chg="add del mod ord">
          <ac:chgData name="Crawford, Claire" userId="06722c93-3882-43e0-a01b-e5eb93b872b7" providerId="ADAL" clId="{CBB330E3-F5F8-4887-96B7-4BBE4E5F296D}" dt="2024-06-13T08:45:49.807" v="4502"/>
          <ac:picMkLst>
            <pc:docMk/>
            <pc:sldMk cId="3969546472" sldId="483"/>
            <ac:picMk id="11" creationId="{B81B6308-43F1-D83D-98C2-FC919614618E}"/>
          </ac:picMkLst>
        </pc:picChg>
        <pc:picChg chg="add del mod">
          <ac:chgData name="Crawford, Claire" userId="06722c93-3882-43e0-a01b-e5eb93b872b7" providerId="ADAL" clId="{CBB330E3-F5F8-4887-96B7-4BBE4E5F296D}" dt="2024-06-13T20:28:58.198" v="4520"/>
          <ac:picMkLst>
            <pc:docMk/>
            <pc:sldMk cId="3969546472" sldId="483"/>
            <ac:picMk id="12" creationId="{70370098-B05C-47D5-5431-DC54C57F090C}"/>
          </ac:picMkLst>
        </pc:picChg>
        <pc:picChg chg="add del mod">
          <ac:chgData name="Crawford, Claire" userId="06722c93-3882-43e0-a01b-e5eb93b872b7" providerId="ADAL" clId="{CBB330E3-F5F8-4887-96B7-4BBE4E5F296D}" dt="2024-06-14T12:17:35.696" v="4786"/>
          <ac:picMkLst>
            <pc:docMk/>
            <pc:sldMk cId="3969546472" sldId="483"/>
            <ac:picMk id="23" creationId="{9CBEF53E-C741-B1B4-2CAA-53DFA229F6F8}"/>
          </ac:picMkLst>
        </pc:picChg>
      </pc:sldChg>
      <pc:sldChg chg="addSp delSp modSp add mod ord modTransition modAnim">
        <pc:chgData name="Crawford, Claire" userId="06722c93-3882-43e0-a01b-e5eb93b872b7" providerId="ADAL" clId="{CBB330E3-F5F8-4887-96B7-4BBE4E5F296D}" dt="2024-06-14T12:17:35.696" v="4786"/>
        <pc:sldMkLst>
          <pc:docMk/>
          <pc:sldMk cId="22145665" sldId="484"/>
        </pc:sldMkLst>
        <pc:spChg chg="mod">
          <ac:chgData name="Crawford, Claire" userId="06722c93-3882-43e0-a01b-e5eb93b872b7" providerId="ADAL" clId="{CBB330E3-F5F8-4887-96B7-4BBE4E5F296D}" dt="2024-06-13T20:29:14.548" v="4525" actId="1076"/>
          <ac:spMkLst>
            <pc:docMk/>
            <pc:sldMk cId="22145665" sldId="484"/>
            <ac:spMk id="2" creationId="{14FA2C80-5AD4-C84E-824C-C03B06106E2C}"/>
          </ac:spMkLst>
        </pc:spChg>
        <pc:spChg chg="add mod">
          <ac:chgData name="Crawford, Claire" userId="06722c93-3882-43e0-a01b-e5eb93b872b7" providerId="ADAL" clId="{CBB330E3-F5F8-4887-96B7-4BBE4E5F296D}" dt="2024-06-13T20:29:31.460" v="4527" actId="1076"/>
          <ac:spMkLst>
            <pc:docMk/>
            <pc:sldMk cId="22145665" sldId="484"/>
            <ac:spMk id="3" creationId="{A697918C-7661-4AFA-EF6B-EC5BC95302E8}"/>
          </ac:spMkLst>
        </pc:spChg>
        <pc:picChg chg="add del mod">
          <ac:chgData name="Crawford, Claire" userId="06722c93-3882-43e0-a01b-e5eb93b872b7" providerId="ADAL" clId="{CBB330E3-F5F8-4887-96B7-4BBE4E5F296D}" dt="2024-06-14T12:17:35.696" v="4786"/>
          <ac:picMkLst>
            <pc:docMk/>
            <pc:sldMk cId="22145665" sldId="484"/>
            <ac:picMk id="15" creationId="{43CA73E2-52EF-6B77-F59F-3027F90EC66A}"/>
          </ac:picMkLst>
        </pc:picChg>
      </pc:sldChg>
      <pc:sldChg chg="addSp delSp modSp add mod modTransition modAnim">
        <pc:chgData name="Crawford, Claire" userId="06722c93-3882-43e0-a01b-e5eb93b872b7" providerId="ADAL" clId="{CBB330E3-F5F8-4887-96B7-4BBE4E5F296D}" dt="2024-06-14T12:17:35.696" v="4786"/>
        <pc:sldMkLst>
          <pc:docMk/>
          <pc:sldMk cId="3861925505" sldId="485"/>
        </pc:sldMkLst>
        <pc:spChg chg="mod">
          <ac:chgData name="Crawford, Claire" userId="06722c93-3882-43e0-a01b-e5eb93b872b7" providerId="ADAL" clId="{CBB330E3-F5F8-4887-96B7-4BBE4E5F296D}" dt="2024-06-13T20:35:23.636" v="4563" actId="6549"/>
          <ac:spMkLst>
            <pc:docMk/>
            <pc:sldMk cId="3861925505" sldId="485"/>
            <ac:spMk id="3" creationId="{ACBF8BF0-ED62-9DA9-ADDA-0557C6B6077C}"/>
          </ac:spMkLst>
        </pc:spChg>
        <pc:picChg chg="add del mod">
          <ac:chgData name="Crawford, Claire" userId="06722c93-3882-43e0-a01b-e5eb93b872b7" providerId="ADAL" clId="{CBB330E3-F5F8-4887-96B7-4BBE4E5F296D}" dt="2024-06-14T12:17:35.696" v="4786"/>
          <ac:picMkLst>
            <pc:docMk/>
            <pc:sldMk cId="3861925505" sldId="485"/>
            <ac:picMk id="13" creationId="{1EF6418E-7EFC-BA35-5D1F-9E7C290B1CDE}"/>
          </ac:picMkLst>
        </pc:picChg>
      </pc:sldChg>
      <pc:sldChg chg="addSp delSp modSp add mod modTransition modAnim">
        <pc:chgData name="Crawford, Claire" userId="06722c93-3882-43e0-a01b-e5eb93b872b7" providerId="ADAL" clId="{CBB330E3-F5F8-4887-96B7-4BBE4E5F296D}" dt="2024-06-14T12:17:35.696" v="4786"/>
        <pc:sldMkLst>
          <pc:docMk/>
          <pc:sldMk cId="2154506641" sldId="486"/>
        </pc:sldMkLst>
        <pc:spChg chg="add mod">
          <ac:chgData name="Crawford, Claire" userId="06722c93-3882-43e0-a01b-e5eb93b872b7" providerId="ADAL" clId="{CBB330E3-F5F8-4887-96B7-4BBE4E5F296D}" dt="2024-06-13T20:49:37.245" v="4675" actId="20577"/>
          <ac:spMkLst>
            <pc:docMk/>
            <pc:sldMk cId="2154506641" sldId="486"/>
            <ac:spMk id="5" creationId="{1C2F2853-FBA8-DC07-32EE-ECDF9D428EAD}"/>
          </ac:spMkLst>
        </pc:spChg>
        <pc:graphicFrameChg chg="add mod">
          <ac:chgData name="Crawford, Claire" userId="06722c93-3882-43e0-a01b-e5eb93b872b7" providerId="ADAL" clId="{CBB330E3-F5F8-4887-96B7-4BBE4E5F296D}" dt="2024-06-13T20:48:20.687" v="4607" actId="1076"/>
          <ac:graphicFrameMkLst>
            <pc:docMk/>
            <pc:sldMk cId="2154506641" sldId="486"/>
            <ac:graphicFrameMk id="2" creationId="{0AE3DCAA-2FD9-4E7E-AD24-54B119AB7F53}"/>
          </ac:graphicFrameMkLst>
        </pc:graphicFrameChg>
        <pc:graphicFrameChg chg="add mod">
          <ac:chgData name="Crawford, Claire" userId="06722c93-3882-43e0-a01b-e5eb93b872b7" providerId="ADAL" clId="{CBB330E3-F5F8-4887-96B7-4BBE4E5F296D}" dt="2024-06-13T20:48:33.571" v="4610" actId="14100"/>
          <ac:graphicFrameMkLst>
            <pc:docMk/>
            <pc:sldMk cId="2154506641" sldId="486"/>
            <ac:graphicFrameMk id="3" creationId="{987ED351-67B0-4538-B70D-8A3F7E359440}"/>
          </ac:graphicFrameMkLst>
        </pc:graphicFrameChg>
        <pc:graphicFrameChg chg="del">
          <ac:chgData name="Crawford, Claire" userId="06722c93-3882-43e0-a01b-e5eb93b872b7" providerId="ADAL" clId="{CBB330E3-F5F8-4887-96B7-4BBE4E5F296D}" dt="2024-06-13T20:47:29.656" v="4596" actId="478"/>
          <ac:graphicFrameMkLst>
            <pc:docMk/>
            <pc:sldMk cId="2154506641" sldId="486"/>
            <ac:graphicFrameMk id="7" creationId="{BAFF3FA5-964C-8BE9-5BA6-89267700B47E}"/>
          </ac:graphicFrameMkLst>
        </pc:graphicFrameChg>
        <pc:graphicFrameChg chg="del">
          <ac:chgData name="Crawford, Claire" userId="06722c93-3882-43e0-a01b-e5eb93b872b7" providerId="ADAL" clId="{CBB330E3-F5F8-4887-96B7-4BBE4E5F296D}" dt="2024-06-13T20:47:27.559" v="4595" actId="478"/>
          <ac:graphicFrameMkLst>
            <pc:docMk/>
            <pc:sldMk cId="2154506641" sldId="486"/>
            <ac:graphicFrameMk id="13" creationId="{50C2B0EE-FF41-7705-60D1-12B7F08144F7}"/>
          </ac:graphicFrameMkLst>
        </pc:graphicFrameChg>
        <pc:picChg chg="add del mod">
          <ac:chgData name="Crawford, Claire" userId="06722c93-3882-43e0-a01b-e5eb93b872b7" providerId="ADAL" clId="{CBB330E3-F5F8-4887-96B7-4BBE4E5F296D}" dt="2024-06-14T12:17:35.696" v="4786"/>
          <ac:picMkLst>
            <pc:docMk/>
            <pc:sldMk cId="2154506641" sldId="486"/>
            <ac:picMk id="12" creationId="{4B4413DB-8EFD-9A5D-6655-D09C9657D668}"/>
          </ac:picMkLst>
        </pc:picChg>
      </pc:sldChg>
      <pc:sldChg chg="addSp delSp modSp add mod modTransition modAnim">
        <pc:chgData name="Crawford, Claire" userId="06722c93-3882-43e0-a01b-e5eb93b872b7" providerId="ADAL" clId="{CBB330E3-F5F8-4887-96B7-4BBE4E5F296D}" dt="2024-06-14T12:17:35.696" v="4786"/>
        <pc:sldMkLst>
          <pc:docMk/>
          <pc:sldMk cId="1563402922" sldId="487"/>
        </pc:sldMkLst>
        <pc:spChg chg="add mod">
          <ac:chgData name="Crawford, Claire" userId="06722c93-3882-43e0-a01b-e5eb93b872b7" providerId="ADAL" clId="{CBB330E3-F5F8-4887-96B7-4BBE4E5F296D}" dt="2024-06-13T21:02:37.160" v="4762"/>
          <ac:spMkLst>
            <pc:docMk/>
            <pc:sldMk cId="1563402922" sldId="487"/>
            <ac:spMk id="2" creationId="{1BEABCC1-2572-1C50-23EA-A934357E45C9}"/>
          </ac:spMkLst>
        </pc:spChg>
        <pc:spChg chg="mod">
          <ac:chgData name="Crawford, Claire" userId="06722c93-3882-43e0-a01b-e5eb93b872b7" providerId="ADAL" clId="{CBB330E3-F5F8-4887-96B7-4BBE4E5F296D}" dt="2024-06-13T21:02:51.654" v="4776" actId="20577"/>
          <ac:spMkLst>
            <pc:docMk/>
            <pc:sldMk cId="1563402922" sldId="487"/>
            <ac:spMk id="3" creationId="{ACBF8BF0-ED62-9DA9-ADDA-0557C6B6077C}"/>
          </ac:spMkLst>
        </pc:spChg>
        <pc:spChg chg="mod">
          <ac:chgData name="Crawford, Claire" userId="06722c93-3882-43e0-a01b-e5eb93b872b7" providerId="ADAL" clId="{CBB330E3-F5F8-4887-96B7-4BBE4E5F296D}" dt="2024-06-13T21:02:03.514" v="4743" actId="1076"/>
          <ac:spMkLst>
            <pc:docMk/>
            <pc:sldMk cId="1563402922" sldId="487"/>
            <ac:spMk id="5" creationId="{7F57A5DC-23FB-565E-5607-48030B3F7958}"/>
          </ac:spMkLst>
        </pc:spChg>
        <pc:spChg chg="mod">
          <ac:chgData name="Crawford, Claire" userId="06722c93-3882-43e0-a01b-e5eb93b872b7" providerId="ADAL" clId="{CBB330E3-F5F8-4887-96B7-4BBE4E5F296D}" dt="2024-06-13T21:02:31.238" v="4758" actId="1076"/>
          <ac:spMkLst>
            <pc:docMk/>
            <pc:sldMk cId="1563402922" sldId="487"/>
            <ac:spMk id="6" creationId="{1F84DE09-636B-1E65-4C65-D9B22285B847}"/>
          </ac:spMkLst>
        </pc:spChg>
        <pc:picChg chg="add del mod">
          <ac:chgData name="Crawford, Claire" userId="06722c93-3882-43e0-a01b-e5eb93b872b7" providerId="ADAL" clId="{CBB330E3-F5F8-4887-96B7-4BBE4E5F296D}" dt="2024-06-14T12:17:35.696" v="4786"/>
          <ac:picMkLst>
            <pc:docMk/>
            <pc:sldMk cId="1563402922" sldId="487"/>
            <ac:picMk id="13" creationId="{12734F6D-D9B9-FFEE-440C-7F7491E4034A}"/>
          </ac:picMkLst>
        </pc:picChg>
      </pc:sldChg>
      <pc:sldChg chg="delSp modSp add mod">
        <pc:chgData name="Crawford, Claire" userId="06722c93-3882-43e0-a01b-e5eb93b872b7" providerId="ADAL" clId="{CBB330E3-F5F8-4887-96B7-4BBE4E5F296D}" dt="2024-06-20T14:35:07.809" v="5373" actId="20577"/>
        <pc:sldMkLst>
          <pc:docMk/>
          <pc:sldMk cId="2336173128" sldId="488"/>
        </pc:sldMkLst>
        <pc:spChg chg="mod">
          <ac:chgData name="Crawford, Claire" userId="06722c93-3882-43e0-a01b-e5eb93b872b7" providerId="ADAL" clId="{CBB330E3-F5F8-4887-96B7-4BBE4E5F296D}" dt="2024-06-20T14:35:07.809" v="5373" actId="20577"/>
          <ac:spMkLst>
            <pc:docMk/>
            <pc:sldMk cId="2336173128" sldId="488"/>
            <ac:spMk id="3" creationId="{3C66AAA9-F6AA-8F45-F063-57D1AE1CE4C1}"/>
          </ac:spMkLst>
        </pc:spChg>
        <pc:spChg chg="del">
          <ac:chgData name="Crawford, Claire" userId="06722c93-3882-43e0-a01b-e5eb93b872b7" providerId="ADAL" clId="{CBB330E3-F5F8-4887-96B7-4BBE4E5F296D}" dt="2024-06-20T14:25:22.210" v="4799" actId="478"/>
          <ac:spMkLst>
            <pc:docMk/>
            <pc:sldMk cId="2336173128" sldId="488"/>
            <ac:spMk id="5" creationId="{5ECECF06-E957-82C8-21EC-AD47D6D388B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liveuclac-my.sharepoint.com/personal/uctpclc_ucl_ac_uk/Documents/Downloads/Socioeconomic%20status%20pathways%202011-12%20cohort%20v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liveuclac-my.sharepoint.com/personal/uctpclc_ucl_ac_uk/Documents/Downloads/Socioeconomic%20status%20pathways%202011-12%20cohort%20v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liveuclac-my.sharepoint.com/personal/uctpclc_ucl_ac_uk/Documents/Downloads/Socioeconomic%20status%20pathways%202011-12%20cohort%20v2.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Proportion</a:t>
            </a:r>
            <a:r>
              <a:rPr lang="en-GB" b="1" baseline="0"/>
              <a:t> of each socieconomic group in each cluster</a:t>
            </a:r>
            <a:endParaRPr lang="en-GB" b="1"/>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'[Socioeconomic status pathways 2011-12 cohort v2.xlsx]clusters'!$L$3</c:f>
              <c:strCache>
                <c:ptCount val="1"/>
                <c:pt idx="0">
                  <c:v>1</c:v>
                </c:pt>
              </c:strCache>
            </c:strRef>
          </c:tx>
          <c:spPr>
            <a:solidFill>
              <a:schemeClr val="accent1"/>
            </a:solidFill>
            <a:ln>
              <a:noFill/>
            </a:ln>
            <a:effectLst/>
          </c:spPr>
          <c:invertIfNegative val="0"/>
          <c:cat>
            <c:strRef>
              <c:f>'[Socioeconomic status pathways 2011-12 cohort v2.xlsx]clusters'!$K$4:$K$12</c:f>
              <c:strCache>
                <c:ptCount val="9"/>
                <c:pt idx="0">
                  <c:v>SES 4</c:v>
                </c:pt>
                <c:pt idx="1">
                  <c:v>SES 3</c:v>
                </c:pt>
                <c:pt idx="2">
                  <c:v>SES 2</c:v>
                </c:pt>
                <c:pt idx="3">
                  <c:v>SES 1</c:v>
                </c:pt>
                <c:pt idx="4">
                  <c:v>1-2 FSM</c:v>
                </c:pt>
                <c:pt idx="5">
                  <c:v>3-4 FSM</c:v>
                </c:pt>
                <c:pt idx="6">
                  <c:v>5-7 FSM</c:v>
                </c:pt>
                <c:pt idx="7">
                  <c:v>8-9 FSM</c:v>
                </c:pt>
                <c:pt idx="8">
                  <c:v>10-11 FSM</c:v>
                </c:pt>
              </c:strCache>
            </c:strRef>
          </c:cat>
          <c:val>
            <c:numRef>
              <c:f>'[Socioeconomic status pathways 2011-12 cohort v2.xlsx]clusters'!$L$4:$L$12</c:f>
              <c:numCache>
                <c:formatCode>0.0%</c:formatCode>
                <c:ptCount val="9"/>
                <c:pt idx="0">
                  <c:v>4.2129930335332848E-2</c:v>
                </c:pt>
                <c:pt idx="1">
                  <c:v>4.8722758690150955E-2</c:v>
                </c:pt>
                <c:pt idx="2">
                  <c:v>5.2183827398701983E-2</c:v>
                </c:pt>
                <c:pt idx="3">
                  <c:v>5.6006340847416645E-2</c:v>
                </c:pt>
                <c:pt idx="4">
                  <c:v>6.2865162103333719E-2</c:v>
                </c:pt>
                <c:pt idx="5">
                  <c:v>6.7195462765083022E-2</c:v>
                </c:pt>
                <c:pt idx="6">
                  <c:v>6.7970914127423829E-2</c:v>
                </c:pt>
                <c:pt idx="7">
                  <c:v>6.9641613542615305E-2</c:v>
                </c:pt>
                <c:pt idx="8">
                  <c:v>6.4744833121530329E-2</c:v>
                </c:pt>
              </c:numCache>
            </c:numRef>
          </c:val>
          <c:extLst>
            <c:ext xmlns:c16="http://schemas.microsoft.com/office/drawing/2014/chart" uri="{C3380CC4-5D6E-409C-BE32-E72D297353CC}">
              <c16:uniqueId val="{00000000-091E-4BB9-A540-EC63D83B2A7A}"/>
            </c:ext>
          </c:extLst>
        </c:ser>
        <c:ser>
          <c:idx val="1"/>
          <c:order val="1"/>
          <c:tx>
            <c:strRef>
              <c:f>'[Socioeconomic status pathways 2011-12 cohort v2.xlsx]clusters'!$M$3</c:f>
              <c:strCache>
                <c:ptCount val="1"/>
                <c:pt idx="0">
                  <c:v>2</c:v>
                </c:pt>
              </c:strCache>
            </c:strRef>
          </c:tx>
          <c:spPr>
            <a:solidFill>
              <a:schemeClr val="accent2"/>
            </a:solidFill>
            <a:ln>
              <a:noFill/>
            </a:ln>
            <a:effectLst/>
          </c:spPr>
          <c:invertIfNegative val="0"/>
          <c:cat>
            <c:strRef>
              <c:f>'[Socioeconomic status pathways 2011-12 cohort v2.xlsx]clusters'!$K$4:$K$12</c:f>
              <c:strCache>
                <c:ptCount val="9"/>
                <c:pt idx="0">
                  <c:v>SES 4</c:v>
                </c:pt>
                <c:pt idx="1">
                  <c:v>SES 3</c:v>
                </c:pt>
                <c:pt idx="2">
                  <c:v>SES 2</c:v>
                </c:pt>
                <c:pt idx="3">
                  <c:v>SES 1</c:v>
                </c:pt>
                <c:pt idx="4">
                  <c:v>1-2 FSM</c:v>
                </c:pt>
                <c:pt idx="5">
                  <c:v>3-4 FSM</c:v>
                </c:pt>
                <c:pt idx="6">
                  <c:v>5-7 FSM</c:v>
                </c:pt>
                <c:pt idx="7">
                  <c:v>8-9 FSM</c:v>
                </c:pt>
                <c:pt idx="8">
                  <c:v>10-11 FSM</c:v>
                </c:pt>
              </c:strCache>
            </c:strRef>
          </c:cat>
          <c:val>
            <c:numRef>
              <c:f>'[Socioeconomic status pathways 2011-12 cohort v2.xlsx]clusters'!$M$4:$M$12</c:f>
              <c:numCache>
                <c:formatCode>0.0%</c:formatCode>
                <c:ptCount val="9"/>
                <c:pt idx="0">
                  <c:v>1.8110266304970771E-2</c:v>
                </c:pt>
                <c:pt idx="1">
                  <c:v>2.6652733888126504E-2</c:v>
                </c:pt>
                <c:pt idx="2">
                  <c:v>3.6572531134888613E-2</c:v>
                </c:pt>
                <c:pt idx="3">
                  <c:v>6.3435342163948527E-2</c:v>
                </c:pt>
                <c:pt idx="4">
                  <c:v>0.11507618283881316</c:v>
                </c:pt>
                <c:pt idx="5">
                  <c:v>0.1488163734999178</c:v>
                </c:pt>
                <c:pt idx="6">
                  <c:v>0.19061634349030471</c:v>
                </c:pt>
                <c:pt idx="7">
                  <c:v>0.24203139229656614</c:v>
                </c:pt>
                <c:pt idx="8">
                  <c:v>0.27837602835930708</c:v>
                </c:pt>
              </c:numCache>
            </c:numRef>
          </c:val>
          <c:extLst>
            <c:ext xmlns:c16="http://schemas.microsoft.com/office/drawing/2014/chart" uri="{C3380CC4-5D6E-409C-BE32-E72D297353CC}">
              <c16:uniqueId val="{00000001-091E-4BB9-A540-EC63D83B2A7A}"/>
            </c:ext>
          </c:extLst>
        </c:ser>
        <c:ser>
          <c:idx val="2"/>
          <c:order val="2"/>
          <c:tx>
            <c:strRef>
              <c:f>'[Socioeconomic status pathways 2011-12 cohort v2.xlsx]clusters'!$N$3</c:f>
              <c:strCache>
                <c:ptCount val="1"/>
                <c:pt idx="0">
                  <c:v>3</c:v>
                </c:pt>
              </c:strCache>
            </c:strRef>
          </c:tx>
          <c:spPr>
            <a:solidFill>
              <a:schemeClr val="accent3"/>
            </a:solidFill>
            <a:ln>
              <a:noFill/>
            </a:ln>
            <a:effectLst/>
          </c:spPr>
          <c:invertIfNegative val="0"/>
          <c:cat>
            <c:strRef>
              <c:f>'[Socioeconomic status pathways 2011-12 cohort v2.xlsx]clusters'!$K$4:$K$12</c:f>
              <c:strCache>
                <c:ptCount val="9"/>
                <c:pt idx="0">
                  <c:v>SES 4</c:v>
                </c:pt>
                <c:pt idx="1">
                  <c:v>SES 3</c:v>
                </c:pt>
                <c:pt idx="2">
                  <c:v>SES 2</c:v>
                </c:pt>
                <c:pt idx="3">
                  <c:v>SES 1</c:v>
                </c:pt>
                <c:pt idx="4">
                  <c:v>1-2 FSM</c:v>
                </c:pt>
                <c:pt idx="5">
                  <c:v>3-4 FSM</c:v>
                </c:pt>
                <c:pt idx="6">
                  <c:v>5-7 FSM</c:v>
                </c:pt>
                <c:pt idx="7">
                  <c:v>8-9 FSM</c:v>
                </c:pt>
                <c:pt idx="8">
                  <c:v>10-11 FSM</c:v>
                </c:pt>
              </c:strCache>
            </c:strRef>
          </c:cat>
          <c:val>
            <c:numRef>
              <c:f>'[Socioeconomic status pathways 2011-12 cohort v2.xlsx]clusters'!$N$4:$N$12</c:f>
              <c:numCache>
                <c:formatCode>0.0%</c:formatCode>
                <c:ptCount val="9"/>
                <c:pt idx="0">
                  <c:v>0.11482571097441384</c:v>
                </c:pt>
                <c:pt idx="1">
                  <c:v>0.15553513200468344</c:v>
                </c:pt>
                <c:pt idx="2">
                  <c:v>0.17498183276116971</c:v>
                </c:pt>
                <c:pt idx="3">
                  <c:v>0.18057981138665735</c:v>
                </c:pt>
                <c:pt idx="4">
                  <c:v>0.17315843739259937</c:v>
                </c:pt>
                <c:pt idx="5">
                  <c:v>0.16595429886569127</c:v>
                </c:pt>
                <c:pt idx="6">
                  <c:v>0.16135734072022162</c:v>
                </c:pt>
                <c:pt idx="7">
                  <c:v>0.14447956286494884</c:v>
                </c:pt>
                <c:pt idx="8">
                  <c:v>0.14176309276971441</c:v>
                </c:pt>
              </c:numCache>
            </c:numRef>
          </c:val>
          <c:extLst>
            <c:ext xmlns:c16="http://schemas.microsoft.com/office/drawing/2014/chart" uri="{C3380CC4-5D6E-409C-BE32-E72D297353CC}">
              <c16:uniqueId val="{00000002-091E-4BB9-A540-EC63D83B2A7A}"/>
            </c:ext>
          </c:extLst>
        </c:ser>
        <c:ser>
          <c:idx val="3"/>
          <c:order val="3"/>
          <c:tx>
            <c:strRef>
              <c:f>'[Socioeconomic status pathways 2011-12 cohort v2.xlsx]clusters'!$O$3</c:f>
              <c:strCache>
                <c:ptCount val="1"/>
                <c:pt idx="0">
                  <c:v>4</c:v>
                </c:pt>
              </c:strCache>
            </c:strRef>
          </c:tx>
          <c:spPr>
            <a:solidFill>
              <a:schemeClr val="accent4"/>
            </a:solidFill>
            <a:ln>
              <a:noFill/>
            </a:ln>
            <a:effectLst/>
          </c:spPr>
          <c:invertIfNegative val="0"/>
          <c:cat>
            <c:strRef>
              <c:f>'[Socioeconomic status pathways 2011-12 cohort v2.xlsx]clusters'!$K$4:$K$12</c:f>
              <c:strCache>
                <c:ptCount val="9"/>
                <c:pt idx="0">
                  <c:v>SES 4</c:v>
                </c:pt>
                <c:pt idx="1">
                  <c:v>SES 3</c:v>
                </c:pt>
                <c:pt idx="2">
                  <c:v>SES 2</c:v>
                </c:pt>
                <c:pt idx="3">
                  <c:v>SES 1</c:v>
                </c:pt>
                <c:pt idx="4">
                  <c:v>1-2 FSM</c:v>
                </c:pt>
                <c:pt idx="5">
                  <c:v>3-4 FSM</c:v>
                </c:pt>
                <c:pt idx="6">
                  <c:v>5-7 FSM</c:v>
                </c:pt>
                <c:pt idx="7">
                  <c:v>8-9 FSM</c:v>
                </c:pt>
                <c:pt idx="8">
                  <c:v>10-11 FSM</c:v>
                </c:pt>
              </c:strCache>
            </c:strRef>
          </c:cat>
          <c:val>
            <c:numRef>
              <c:f>'[Socioeconomic status pathways 2011-12 cohort v2.xlsx]clusters'!$O$4:$O$12</c:f>
              <c:numCache>
                <c:formatCode>0.0%</c:formatCode>
                <c:ptCount val="9"/>
                <c:pt idx="0">
                  <c:v>0.22407315426839364</c:v>
                </c:pt>
                <c:pt idx="1">
                  <c:v>0.29056138186304747</c:v>
                </c:pt>
                <c:pt idx="2">
                  <c:v>0.325431628536347</c:v>
                </c:pt>
                <c:pt idx="3">
                  <c:v>0.35249469357048818</c:v>
                </c:pt>
                <c:pt idx="4">
                  <c:v>0.36089471875358003</c:v>
                </c:pt>
                <c:pt idx="5">
                  <c:v>0.3589511754068716</c:v>
                </c:pt>
                <c:pt idx="6">
                  <c:v>0.34355955678670358</c:v>
                </c:pt>
                <c:pt idx="7">
                  <c:v>0.32019071088016288</c:v>
                </c:pt>
                <c:pt idx="8">
                  <c:v>0.28044946826299244</c:v>
                </c:pt>
              </c:numCache>
            </c:numRef>
          </c:val>
          <c:extLst>
            <c:ext xmlns:c16="http://schemas.microsoft.com/office/drawing/2014/chart" uri="{C3380CC4-5D6E-409C-BE32-E72D297353CC}">
              <c16:uniqueId val="{00000003-091E-4BB9-A540-EC63D83B2A7A}"/>
            </c:ext>
          </c:extLst>
        </c:ser>
        <c:ser>
          <c:idx val="4"/>
          <c:order val="4"/>
          <c:tx>
            <c:strRef>
              <c:f>'[Socioeconomic status pathways 2011-12 cohort v2.xlsx]clusters'!$P$3</c:f>
              <c:strCache>
                <c:ptCount val="1"/>
                <c:pt idx="0">
                  <c:v>5</c:v>
                </c:pt>
              </c:strCache>
            </c:strRef>
          </c:tx>
          <c:spPr>
            <a:solidFill>
              <a:schemeClr val="accent5"/>
            </a:solidFill>
            <a:ln>
              <a:noFill/>
            </a:ln>
            <a:effectLst/>
          </c:spPr>
          <c:invertIfNegative val="0"/>
          <c:cat>
            <c:strRef>
              <c:f>'[Socioeconomic status pathways 2011-12 cohort v2.xlsx]clusters'!$K$4:$K$12</c:f>
              <c:strCache>
                <c:ptCount val="9"/>
                <c:pt idx="0">
                  <c:v>SES 4</c:v>
                </c:pt>
                <c:pt idx="1">
                  <c:v>SES 3</c:v>
                </c:pt>
                <c:pt idx="2">
                  <c:v>SES 2</c:v>
                </c:pt>
                <c:pt idx="3">
                  <c:v>SES 1</c:v>
                </c:pt>
                <c:pt idx="4">
                  <c:v>1-2 FSM</c:v>
                </c:pt>
                <c:pt idx="5">
                  <c:v>3-4 FSM</c:v>
                </c:pt>
                <c:pt idx="6">
                  <c:v>5-7 FSM</c:v>
                </c:pt>
                <c:pt idx="7">
                  <c:v>8-9 FSM</c:v>
                </c:pt>
                <c:pt idx="8">
                  <c:v>10-11 FSM</c:v>
                </c:pt>
              </c:strCache>
            </c:strRef>
          </c:cat>
          <c:val>
            <c:numRef>
              <c:f>'[Socioeconomic status pathways 2011-12 cohort v2.xlsx]clusters'!$P$4:$P$12</c:f>
              <c:numCache>
                <c:formatCode>0.0%</c:formatCode>
                <c:ptCount val="9"/>
                <c:pt idx="0">
                  <c:v>9.8167322558871103E-2</c:v>
                </c:pt>
                <c:pt idx="1">
                  <c:v>8.1997759004897461E-2</c:v>
                </c:pt>
                <c:pt idx="2">
                  <c:v>7.1503746209938102E-2</c:v>
                </c:pt>
                <c:pt idx="3">
                  <c:v>5.8625970606410706E-2</c:v>
                </c:pt>
                <c:pt idx="4">
                  <c:v>5.4473593767900105E-2</c:v>
                </c:pt>
                <c:pt idx="5">
                  <c:v>4.9687654118033865E-2</c:v>
                </c:pt>
                <c:pt idx="6">
                  <c:v>4.5671745152354573E-2</c:v>
                </c:pt>
                <c:pt idx="7">
                  <c:v>4.3499223228156643E-2</c:v>
                </c:pt>
                <c:pt idx="8">
                  <c:v>4.6284529462912179E-2</c:v>
                </c:pt>
              </c:numCache>
            </c:numRef>
          </c:val>
          <c:extLst>
            <c:ext xmlns:c16="http://schemas.microsoft.com/office/drawing/2014/chart" uri="{C3380CC4-5D6E-409C-BE32-E72D297353CC}">
              <c16:uniqueId val="{00000004-091E-4BB9-A540-EC63D83B2A7A}"/>
            </c:ext>
          </c:extLst>
        </c:ser>
        <c:ser>
          <c:idx val="5"/>
          <c:order val="5"/>
          <c:tx>
            <c:strRef>
              <c:f>'[Socioeconomic status pathways 2011-12 cohort v2.xlsx]clusters'!$Q$3</c:f>
              <c:strCache>
                <c:ptCount val="1"/>
                <c:pt idx="0">
                  <c:v>6</c:v>
                </c:pt>
              </c:strCache>
            </c:strRef>
          </c:tx>
          <c:spPr>
            <a:solidFill>
              <a:schemeClr val="accent6"/>
            </a:solidFill>
            <a:ln>
              <a:noFill/>
            </a:ln>
            <a:effectLst/>
          </c:spPr>
          <c:invertIfNegative val="0"/>
          <c:cat>
            <c:strRef>
              <c:f>'[Socioeconomic status pathways 2011-12 cohort v2.xlsx]clusters'!$K$4:$K$12</c:f>
              <c:strCache>
                <c:ptCount val="9"/>
                <c:pt idx="0">
                  <c:v>SES 4</c:v>
                </c:pt>
                <c:pt idx="1">
                  <c:v>SES 3</c:v>
                </c:pt>
                <c:pt idx="2">
                  <c:v>SES 2</c:v>
                </c:pt>
                <c:pt idx="3">
                  <c:v>SES 1</c:v>
                </c:pt>
                <c:pt idx="4">
                  <c:v>1-2 FSM</c:v>
                </c:pt>
                <c:pt idx="5">
                  <c:v>3-4 FSM</c:v>
                </c:pt>
                <c:pt idx="6">
                  <c:v>5-7 FSM</c:v>
                </c:pt>
                <c:pt idx="7">
                  <c:v>8-9 FSM</c:v>
                </c:pt>
                <c:pt idx="8">
                  <c:v>10-11 FSM</c:v>
                </c:pt>
              </c:strCache>
            </c:strRef>
          </c:cat>
          <c:val>
            <c:numRef>
              <c:f>'[Socioeconomic status pathways 2011-12 cohort v2.xlsx]clusters'!$Q$4:$Q$12</c:f>
              <c:numCache>
                <c:formatCode>0.0%</c:formatCode>
                <c:ptCount val="9"/>
                <c:pt idx="0">
                  <c:v>0.21347699282976096</c:v>
                </c:pt>
                <c:pt idx="1">
                  <c:v>0.16082287325787811</c:v>
                </c:pt>
                <c:pt idx="2">
                  <c:v>0.14320795850352069</c:v>
                </c:pt>
                <c:pt idx="3">
                  <c:v>0.13913592519949489</c:v>
                </c:pt>
                <c:pt idx="4">
                  <c:v>0.11450337953946614</c:v>
                </c:pt>
                <c:pt idx="5">
                  <c:v>0.10697846457340128</c:v>
                </c:pt>
                <c:pt idx="6">
                  <c:v>0.10398199445983379</c:v>
                </c:pt>
                <c:pt idx="7">
                  <c:v>0.10114105105265978</c:v>
                </c:pt>
                <c:pt idx="8">
                  <c:v>0.11490870175907966</c:v>
                </c:pt>
              </c:numCache>
            </c:numRef>
          </c:val>
          <c:extLst>
            <c:ext xmlns:c16="http://schemas.microsoft.com/office/drawing/2014/chart" uri="{C3380CC4-5D6E-409C-BE32-E72D297353CC}">
              <c16:uniqueId val="{00000005-091E-4BB9-A540-EC63D83B2A7A}"/>
            </c:ext>
          </c:extLst>
        </c:ser>
        <c:ser>
          <c:idx val="6"/>
          <c:order val="6"/>
          <c:tx>
            <c:strRef>
              <c:f>'[Socioeconomic status pathways 2011-12 cohort v2.xlsx]clusters'!$R$3</c:f>
              <c:strCache>
                <c:ptCount val="1"/>
                <c:pt idx="0">
                  <c:v>7</c:v>
                </c:pt>
              </c:strCache>
            </c:strRef>
          </c:tx>
          <c:spPr>
            <a:solidFill>
              <a:schemeClr val="accent1">
                <a:lumMod val="60000"/>
              </a:schemeClr>
            </a:solidFill>
            <a:ln>
              <a:noFill/>
            </a:ln>
            <a:effectLst/>
          </c:spPr>
          <c:invertIfNegative val="0"/>
          <c:cat>
            <c:strRef>
              <c:f>'[Socioeconomic status pathways 2011-12 cohort v2.xlsx]clusters'!$K$4:$K$12</c:f>
              <c:strCache>
                <c:ptCount val="9"/>
                <c:pt idx="0">
                  <c:v>SES 4</c:v>
                </c:pt>
                <c:pt idx="1">
                  <c:v>SES 3</c:v>
                </c:pt>
                <c:pt idx="2">
                  <c:v>SES 2</c:v>
                </c:pt>
                <c:pt idx="3">
                  <c:v>SES 1</c:v>
                </c:pt>
                <c:pt idx="4">
                  <c:v>1-2 FSM</c:v>
                </c:pt>
                <c:pt idx="5">
                  <c:v>3-4 FSM</c:v>
                </c:pt>
                <c:pt idx="6">
                  <c:v>5-7 FSM</c:v>
                </c:pt>
                <c:pt idx="7">
                  <c:v>8-9 FSM</c:v>
                </c:pt>
                <c:pt idx="8">
                  <c:v>10-11 FSM</c:v>
                </c:pt>
              </c:strCache>
            </c:strRef>
          </c:cat>
          <c:val>
            <c:numRef>
              <c:f>'[Socioeconomic status pathways 2011-12 cohort v2.xlsx]clusters'!$R$4:$R$12</c:f>
              <c:numCache>
                <c:formatCode>0.0%</c:formatCode>
                <c:ptCount val="9"/>
                <c:pt idx="0">
                  <c:v>0.28921662272825688</c:v>
                </c:pt>
                <c:pt idx="1">
                  <c:v>0.23570736129121606</c:v>
                </c:pt>
                <c:pt idx="2">
                  <c:v>0.19611847545543387</c:v>
                </c:pt>
                <c:pt idx="3">
                  <c:v>0.1497219162255837</c:v>
                </c:pt>
                <c:pt idx="4">
                  <c:v>0.11902852560430748</c:v>
                </c:pt>
                <c:pt idx="5">
                  <c:v>0.10241657077100115</c:v>
                </c:pt>
                <c:pt idx="6">
                  <c:v>8.6842105263157901E-2</c:v>
                </c:pt>
                <c:pt idx="7">
                  <c:v>7.901644613489045E-2</c:v>
                </c:pt>
                <c:pt idx="8">
                  <c:v>7.3473346264463918E-2</c:v>
                </c:pt>
              </c:numCache>
            </c:numRef>
          </c:val>
          <c:extLst>
            <c:ext xmlns:c16="http://schemas.microsoft.com/office/drawing/2014/chart" uri="{C3380CC4-5D6E-409C-BE32-E72D297353CC}">
              <c16:uniqueId val="{00000006-091E-4BB9-A540-EC63D83B2A7A}"/>
            </c:ext>
          </c:extLst>
        </c:ser>
        <c:dLbls>
          <c:showLegendKey val="0"/>
          <c:showVal val="0"/>
          <c:showCatName val="0"/>
          <c:showSerName val="0"/>
          <c:showPercent val="0"/>
          <c:showBubbleSize val="0"/>
        </c:dLbls>
        <c:gapWidth val="150"/>
        <c:overlap val="100"/>
        <c:axId val="1335027360"/>
        <c:axId val="1342217952"/>
      </c:barChart>
      <c:catAx>
        <c:axId val="1335027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342217952"/>
        <c:crosses val="autoZero"/>
        <c:auto val="1"/>
        <c:lblAlgn val="ctr"/>
        <c:lblOffset val="100"/>
        <c:noMultiLvlLbl val="0"/>
      </c:catAx>
      <c:valAx>
        <c:axId val="134221795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3350273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b="1"/>
              <a:t>Difference in (log) earnings</a:t>
            </a:r>
            <a:r>
              <a:rPr lang="en-GB" b="1" baseline="0"/>
              <a:t> age 25 - </a:t>
            </a:r>
            <a:r>
              <a:rPr lang="en-GB" b="1"/>
              <a:t>Men</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'[Socioeconomic status pathways 2011-12 cohort v2.xlsx]regression results (3)'!$A$4</c:f>
              <c:strCache>
                <c:ptCount val="1"/>
                <c:pt idx="0">
                  <c:v>no controls</c:v>
                </c:pt>
              </c:strCache>
            </c:strRef>
          </c:tx>
          <c:spPr>
            <a:solidFill>
              <a:schemeClr val="accent1"/>
            </a:solidFill>
            <a:ln>
              <a:noFill/>
            </a:ln>
            <a:effectLst/>
          </c:spPr>
          <c:invertIfNegative val="0"/>
          <c:errBars>
            <c:errBarType val="both"/>
            <c:errValType val="cust"/>
            <c:noEndCap val="0"/>
            <c:plus>
              <c:numRef>
                <c:f>'[Socioeconomic status pathways 2011-12 cohort v2.xlsx]regression results (3)'!$C$6:$C$19</c:f>
                <c:numCache>
                  <c:formatCode>General</c:formatCode>
                  <c:ptCount val="14"/>
                  <c:pt idx="0">
                    <c:v>7.9979999999999999E-3</c:v>
                  </c:pt>
                  <c:pt idx="1">
                    <c:v>9.7987000000000005E-3</c:v>
                  </c:pt>
                  <c:pt idx="2">
                    <c:v>1.04694E-2</c:v>
                  </c:pt>
                  <c:pt idx="3">
                    <c:v>1.0736300000000001E-2</c:v>
                  </c:pt>
                  <c:pt idx="4">
                    <c:v>1.04768E-2</c:v>
                  </c:pt>
                  <c:pt idx="5">
                    <c:v>1.04738E-2</c:v>
                  </c:pt>
                  <c:pt idx="6">
                    <c:v>9.8677000000000001E-3</c:v>
                  </c:pt>
                  <c:pt idx="7">
                    <c:v>9.4079000000000003E-3</c:v>
                  </c:pt>
                  <c:pt idx="8">
                    <c:v>8.7565000000000004E-3</c:v>
                  </c:pt>
                  <c:pt idx="9">
                    <c:v>8.0972000000000006E-3</c:v>
                  </c:pt>
                  <c:pt idx="10">
                    <c:v>7.2633000000000003E-3</c:v>
                  </c:pt>
                  <c:pt idx="11">
                    <c:v>4.4847999999999997E-3</c:v>
                  </c:pt>
                  <c:pt idx="12">
                    <c:v>4.4749000000000004E-3</c:v>
                  </c:pt>
                  <c:pt idx="13">
                    <c:v>4.4852E-3</c:v>
                  </c:pt>
                </c:numCache>
              </c:numRef>
            </c:plus>
            <c:minus>
              <c:numRef>
                <c:f>'[Socioeconomic status pathways 2011-12 cohort v2.xlsx]regression results (3)'!$C$6:$C$19</c:f>
                <c:numCache>
                  <c:formatCode>General</c:formatCode>
                  <c:ptCount val="14"/>
                  <c:pt idx="0">
                    <c:v>7.9979999999999999E-3</c:v>
                  </c:pt>
                  <c:pt idx="1">
                    <c:v>9.7987000000000005E-3</c:v>
                  </c:pt>
                  <c:pt idx="2">
                    <c:v>1.04694E-2</c:v>
                  </c:pt>
                  <c:pt idx="3">
                    <c:v>1.0736300000000001E-2</c:v>
                  </c:pt>
                  <c:pt idx="4">
                    <c:v>1.04768E-2</c:v>
                  </c:pt>
                  <c:pt idx="5">
                    <c:v>1.04738E-2</c:v>
                  </c:pt>
                  <c:pt idx="6">
                    <c:v>9.8677000000000001E-3</c:v>
                  </c:pt>
                  <c:pt idx="7">
                    <c:v>9.4079000000000003E-3</c:v>
                  </c:pt>
                  <c:pt idx="8">
                    <c:v>8.7565000000000004E-3</c:v>
                  </c:pt>
                  <c:pt idx="9">
                    <c:v>8.0972000000000006E-3</c:v>
                  </c:pt>
                  <c:pt idx="10">
                    <c:v>7.2633000000000003E-3</c:v>
                  </c:pt>
                  <c:pt idx="11">
                    <c:v>4.4847999999999997E-3</c:v>
                  </c:pt>
                  <c:pt idx="12">
                    <c:v>4.4749000000000004E-3</c:v>
                  </c:pt>
                  <c:pt idx="13">
                    <c:v>4.4852E-3</c:v>
                  </c:pt>
                </c:numCache>
              </c:numRef>
            </c:minus>
            <c:spPr>
              <a:noFill/>
              <a:ln w="9525" cap="flat" cmpd="sng" algn="ctr">
                <a:solidFill>
                  <a:schemeClr val="tx1">
                    <a:lumMod val="65000"/>
                    <a:lumOff val="35000"/>
                  </a:schemeClr>
                </a:solidFill>
                <a:round/>
              </a:ln>
              <a:effectLst/>
            </c:spPr>
          </c:errBars>
          <c:cat>
            <c:strRef>
              <c:f>'[Socioeconomic status pathways 2011-12 cohort v2.xlsx]regression results (3)'!$A$6:$A$19</c:f>
              <c:strCache>
                <c:ptCount val="14"/>
                <c:pt idx="0">
                  <c:v>Eleven years FSM eligible</c:v>
                </c:pt>
                <c:pt idx="1">
                  <c:v>Ten years FSM eligible</c:v>
                </c:pt>
                <c:pt idx="2">
                  <c:v>Nine years FSM eligible</c:v>
                </c:pt>
                <c:pt idx="3">
                  <c:v>Eight years FSM eligible</c:v>
                </c:pt>
                <c:pt idx="4">
                  <c:v>Seven years FSM eligible</c:v>
                </c:pt>
                <c:pt idx="5">
                  <c:v>Six years FSM eligible</c:v>
                </c:pt>
                <c:pt idx="6">
                  <c:v>Five years FSM eligible</c:v>
                </c:pt>
                <c:pt idx="7">
                  <c:v>Four years FSM eligible</c:v>
                </c:pt>
                <c:pt idx="8">
                  <c:v>Three years FSM eligible</c:v>
                </c:pt>
                <c:pt idx="9">
                  <c:v>Two years FSM eligible</c:v>
                </c:pt>
                <c:pt idx="10">
                  <c:v>One year FSM eligible</c:v>
                </c:pt>
                <c:pt idx="11">
                  <c:v>SES quartile 2 </c:v>
                </c:pt>
                <c:pt idx="12">
                  <c:v>SES quartile 3</c:v>
                </c:pt>
                <c:pt idx="13">
                  <c:v>SES quartile 4</c:v>
                </c:pt>
              </c:strCache>
            </c:strRef>
          </c:cat>
          <c:val>
            <c:numRef>
              <c:f>'[Socioeconomic status pathways 2011-12 cohort v2.xlsx]regression results (3)'!$B$6:$B$19</c:f>
              <c:numCache>
                <c:formatCode>0.000</c:formatCode>
                <c:ptCount val="14"/>
                <c:pt idx="0">
                  <c:v>-0.19743379999999999</c:v>
                </c:pt>
                <c:pt idx="1">
                  <c:v>-0.18803329999999999</c:v>
                </c:pt>
                <c:pt idx="2">
                  <c:v>-0.17417730000000001</c:v>
                </c:pt>
                <c:pt idx="3">
                  <c:v>-0.1632855</c:v>
                </c:pt>
                <c:pt idx="4">
                  <c:v>-0.16258210000000001</c:v>
                </c:pt>
                <c:pt idx="5">
                  <c:v>-0.12896189999999999</c:v>
                </c:pt>
                <c:pt idx="6">
                  <c:v>-0.1203887</c:v>
                </c:pt>
                <c:pt idx="7">
                  <c:v>-9.41612E-2</c:v>
                </c:pt>
                <c:pt idx="8">
                  <c:v>-8.3722199999999997E-2</c:v>
                </c:pt>
                <c:pt idx="9">
                  <c:v>-7.2036000000000003E-2</c:v>
                </c:pt>
                <c:pt idx="10">
                  <c:v>-5.1197899999999998E-2</c:v>
                </c:pt>
                <c:pt idx="11">
                  <c:v>6.1938199999999999E-2</c:v>
                </c:pt>
                <c:pt idx="12">
                  <c:v>8.6555499999999994E-2</c:v>
                </c:pt>
                <c:pt idx="13">
                  <c:v>0.11888609999999999</c:v>
                </c:pt>
              </c:numCache>
            </c:numRef>
          </c:val>
          <c:extLst>
            <c:ext xmlns:c16="http://schemas.microsoft.com/office/drawing/2014/chart" uri="{C3380CC4-5D6E-409C-BE32-E72D297353CC}">
              <c16:uniqueId val="{00000000-27DF-4D85-9C86-BE931E10FB72}"/>
            </c:ext>
          </c:extLst>
        </c:ser>
        <c:dLbls>
          <c:showLegendKey val="0"/>
          <c:showVal val="0"/>
          <c:showCatName val="0"/>
          <c:showSerName val="0"/>
          <c:showPercent val="0"/>
          <c:showBubbleSize val="0"/>
        </c:dLbls>
        <c:gapWidth val="75"/>
        <c:axId val="1495183135"/>
        <c:axId val="1495191871"/>
      </c:barChart>
      <c:catAx>
        <c:axId val="1495183135"/>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495191871"/>
        <c:crosses val="autoZero"/>
        <c:auto val="1"/>
        <c:lblAlgn val="ctr"/>
        <c:lblOffset val="100"/>
        <c:noMultiLvlLbl val="0"/>
      </c:catAx>
      <c:valAx>
        <c:axId val="1495191871"/>
        <c:scaling>
          <c:orientation val="minMax"/>
          <c:max val="0.2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GB" b="1"/>
                  <a:t>Percentage difference</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4951831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sz="1400" b="1" i="0" u="none" strike="noStrike" kern="1200" spc="0" baseline="0">
                <a:solidFill>
                  <a:sysClr val="windowText" lastClr="000000">
                    <a:lumMod val="65000"/>
                    <a:lumOff val="35000"/>
                  </a:sysClr>
                </a:solidFill>
              </a:rPr>
              <a:t>Difference in (log) earnings age 25 - </a:t>
            </a:r>
            <a:r>
              <a:rPr lang="en-GB" b="1"/>
              <a:t>Women</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'[Socioeconomic status pathways 2011-12 cohort v2.xlsx]regression results (3)'!$A$4</c:f>
              <c:strCache>
                <c:ptCount val="1"/>
                <c:pt idx="0">
                  <c:v>no controls</c:v>
                </c:pt>
              </c:strCache>
            </c:strRef>
          </c:tx>
          <c:spPr>
            <a:solidFill>
              <a:schemeClr val="accent1"/>
            </a:solidFill>
            <a:ln>
              <a:noFill/>
            </a:ln>
            <a:effectLst/>
          </c:spPr>
          <c:invertIfNegative val="0"/>
          <c:errBars>
            <c:errBarType val="both"/>
            <c:errValType val="cust"/>
            <c:noEndCap val="0"/>
            <c:plus>
              <c:numRef>
                <c:f>'[Socioeconomic status pathways 2011-12 cohort v2.xlsx]regression results (3)'!$C$24:$C$37</c:f>
                <c:numCache>
                  <c:formatCode>General</c:formatCode>
                  <c:ptCount val="14"/>
                  <c:pt idx="0">
                    <c:v>8.4469000000000002E-3</c:v>
                  </c:pt>
                  <c:pt idx="1">
                    <c:v>1.00804E-2</c:v>
                  </c:pt>
                  <c:pt idx="2">
                    <c:v>1.0913600000000001E-2</c:v>
                  </c:pt>
                  <c:pt idx="3">
                    <c:v>1.11866E-2</c:v>
                  </c:pt>
                  <c:pt idx="4">
                    <c:v>1.08384E-2</c:v>
                  </c:pt>
                  <c:pt idx="5">
                    <c:v>1.05383E-2</c:v>
                  </c:pt>
                  <c:pt idx="6">
                    <c:v>1.0361499999999999E-2</c:v>
                  </c:pt>
                  <c:pt idx="7">
                    <c:v>9.7309000000000007E-3</c:v>
                  </c:pt>
                  <c:pt idx="8">
                    <c:v>9.0638000000000003E-3</c:v>
                  </c:pt>
                  <c:pt idx="9">
                    <c:v>8.5109999999999995E-3</c:v>
                  </c:pt>
                  <c:pt idx="10">
                    <c:v>7.5027000000000002E-3</c:v>
                  </c:pt>
                  <c:pt idx="11">
                    <c:v>4.6889999999999996E-3</c:v>
                  </c:pt>
                  <c:pt idx="12">
                    <c:v>4.6917E-3</c:v>
                  </c:pt>
                  <c:pt idx="13">
                    <c:v>4.7042000000000004E-3</c:v>
                  </c:pt>
                </c:numCache>
              </c:numRef>
            </c:plus>
            <c:minus>
              <c:numRef>
                <c:f>'[Socioeconomic status pathways 2011-12 cohort v2.xlsx]regression results (3)'!$C$24:$C$37</c:f>
                <c:numCache>
                  <c:formatCode>General</c:formatCode>
                  <c:ptCount val="14"/>
                  <c:pt idx="0">
                    <c:v>8.4469000000000002E-3</c:v>
                  </c:pt>
                  <c:pt idx="1">
                    <c:v>1.00804E-2</c:v>
                  </c:pt>
                  <c:pt idx="2">
                    <c:v>1.0913600000000001E-2</c:v>
                  </c:pt>
                  <c:pt idx="3">
                    <c:v>1.11866E-2</c:v>
                  </c:pt>
                  <c:pt idx="4">
                    <c:v>1.08384E-2</c:v>
                  </c:pt>
                  <c:pt idx="5">
                    <c:v>1.05383E-2</c:v>
                  </c:pt>
                  <c:pt idx="6">
                    <c:v>1.0361499999999999E-2</c:v>
                  </c:pt>
                  <c:pt idx="7">
                    <c:v>9.7309000000000007E-3</c:v>
                  </c:pt>
                  <c:pt idx="8">
                    <c:v>9.0638000000000003E-3</c:v>
                  </c:pt>
                  <c:pt idx="9">
                    <c:v>8.5109999999999995E-3</c:v>
                  </c:pt>
                  <c:pt idx="10">
                    <c:v>7.5027000000000002E-3</c:v>
                  </c:pt>
                  <c:pt idx="11">
                    <c:v>4.6889999999999996E-3</c:v>
                  </c:pt>
                  <c:pt idx="12">
                    <c:v>4.6917E-3</c:v>
                  </c:pt>
                  <c:pt idx="13">
                    <c:v>4.7042000000000004E-3</c:v>
                  </c:pt>
                </c:numCache>
              </c:numRef>
            </c:minus>
            <c:spPr>
              <a:noFill/>
              <a:ln w="9525" cap="flat" cmpd="sng" algn="ctr">
                <a:solidFill>
                  <a:schemeClr val="tx1">
                    <a:lumMod val="65000"/>
                    <a:lumOff val="35000"/>
                  </a:schemeClr>
                </a:solidFill>
                <a:round/>
              </a:ln>
              <a:effectLst/>
            </c:spPr>
          </c:errBars>
          <c:cat>
            <c:strRef>
              <c:f>'[Socioeconomic status pathways 2011-12 cohort v2.xlsx]regression results (3)'!$A$6:$A$19</c:f>
              <c:strCache>
                <c:ptCount val="14"/>
                <c:pt idx="0">
                  <c:v>Eleven years FSM eligible</c:v>
                </c:pt>
                <c:pt idx="1">
                  <c:v>Ten years FSM eligible</c:v>
                </c:pt>
                <c:pt idx="2">
                  <c:v>Nine years FSM eligible</c:v>
                </c:pt>
                <c:pt idx="3">
                  <c:v>Eight years FSM eligible</c:v>
                </c:pt>
                <c:pt idx="4">
                  <c:v>Seven years FSM eligible</c:v>
                </c:pt>
                <c:pt idx="5">
                  <c:v>Six years FSM eligible</c:v>
                </c:pt>
                <c:pt idx="6">
                  <c:v>Five years FSM eligible</c:v>
                </c:pt>
                <c:pt idx="7">
                  <c:v>Four years FSM eligible</c:v>
                </c:pt>
                <c:pt idx="8">
                  <c:v>Three years FSM eligible</c:v>
                </c:pt>
                <c:pt idx="9">
                  <c:v>Two years FSM eligible</c:v>
                </c:pt>
                <c:pt idx="10">
                  <c:v>One year FSM eligible</c:v>
                </c:pt>
                <c:pt idx="11">
                  <c:v>SES quartile 2 </c:v>
                </c:pt>
                <c:pt idx="12">
                  <c:v>SES quartile 3</c:v>
                </c:pt>
                <c:pt idx="13">
                  <c:v>SES quartile 4</c:v>
                </c:pt>
              </c:strCache>
            </c:strRef>
          </c:cat>
          <c:val>
            <c:numRef>
              <c:f>'[Socioeconomic status pathways 2011-12 cohort v2.xlsx]regression results (3)'!$B$24:$B$37</c:f>
              <c:numCache>
                <c:formatCode>0.000</c:formatCode>
                <c:ptCount val="14"/>
                <c:pt idx="0">
                  <c:v>-0.18475420000000001</c:v>
                </c:pt>
                <c:pt idx="1">
                  <c:v>-0.18200740000000001</c:v>
                </c:pt>
                <c:pt idx="2">
                  <c:v>-0.163803</c:v>
                </c:pt>
                <c:pt idx="3">
                  <c:v>-0.16808229999999999</c:v>
                </c:pt>
                <c:pt idx="4">
                  <c:v>-0.1561534</c:v>
                </c:pt>
                <c:pt idx="5">
                  <c:v>-0.14144109999999999</c:v>
                </c:pt>
                <c:pt idx="6">
                  <c:v>-0.1380643</c:v>
                </c:pt>
                <c:pt idx="7">
                  <c:v>-0.10205980000000001</c:v>
                </c:pt>
                <c:pt idx="8">
                  <c:v>-9.7017099999999995E-2</c:v>
                </c:pt>
                <c:pt idx="9">
                  <c:v>-7.8942200000000004E-2</c:v>
                </c:pt>
                <c:pt idx="10">
                  <c:v>-6.6808099999999995E-2</c:v>
                </c:pt>
                <c:pt idx="11">
                  <c:v>7.8441700000000003E-2</c:v>
                </c:pt>
                <c:pt idx="12">
                  <c:v>0.1375585</c:v>
                </c:pt>
                <c:pt idx="13">
                  <c:v>0.21312139999999999</c:v>
                </c:pt>
              </c:numCache>
            </c:numRef>
          </c:val>
          <c:extLst>
            <c:ext xmlns:c16="http://schemas.microsoft.com/office/drawing/2014/chart" uri="{C3380CC4-5D6E-409C-BE32-E72D297353CC}">
              <c16:uniqueId val="{00000000-9E9A-4C79-84B2-51A9E3DD080A}"/>
            </c:ext>
          </c:extLst>
        </c:ser>
        <c:dLbls>
          <c:showLegendKey val="0"/>
          <c:showVal val="0"/>
          <c:showCatName val="0"/>
          <c:showSerName val="0"/>
          <c:showPercent val="0"/>
          <c:showBubbleSize val="0"/>
        </c:dLbls>
        <c:gapWidth val="75"/>
        <c:axId val="1495183135"/>
        <c:axId val="1495191871"/>
      </c:barChart>
      <c:catAx>
        <c:axId val="1495183135"/>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495191871"/>
        <c:crosses val="autoZero"/>
        <c:auto val="1"/>
        <c:lblAlgn val="ctr"/>
        <c:lblOffset val="100"/>
        <c:noMultiLvlLbl val="0"/>
      </c:catAx>
      <c:valAx>
        <c:axId val="1495191871"/>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GB" b="1"/>
                  <a:t>Percentage difference</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out"/>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4951831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702B68-63BA-458F-BD36-AAD81132A42F}" type="datetimeFigureOut">
              <a:rPr lang="en-GB" smtClean="0"/>
              <a:t>20/06/2024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87FB6-EA43-4DE7-8CBB-F494DE653AC6}" type="slidenum">
              <a:rPr lang="en-GB" smtClean="0"/>
              <a:t>‹#›</a:t>
            </a:fld>
            <a:endParaRPr lang="en-GB" dirty="0"/>
          </a:p>
        </p:txBody>
      </p:sp>
    </p:spTree>
    <p:extLst>
      <p:ext uri="{BB962C8B-B14F-4D97-AF65-F5344CB8AC3E}">
        <p14:creationId xmlns:p14="http://schemas.microsoft.com/office/powerpoint/2010/main" val="289739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5987FB6-EA43-4DE7-8CBB-F494DE653AC6}" type="slidenum">
              <a:rPr lang="en-GB" smtClean="0"/>
              <a:t>3</a:t>
            </a:fld>
            <a:endParaRPr lang="en-GB" dirty="0"/>
          </a:p>
        </p:txBody>
      </p:sp>
    </p:spTree>
    <p:extLst>
      <p:ext uri="{BB962C8B-B14F-4D97-AF65-F5344CB8AC3E}">
        <p14:creationId xmlns:p14="http://schemas.microsoft.com/office/powerpoint/2010/main" val="518781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Darker colours – education only; light colours – education and work</a:t>
            </a:r>
            <a:endParaRPr dirty="0"/>
          </a:p>
        </p:txBody>
      </p:sp>
      <p:sp>
        <p:nvSpPr>
          <p:cNvPr id="274" name="Google Shape;274;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5132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Darker colours – education only; light colours – education and work</a:t>
            </a:r>
          </a:p>
          <a:p>
            <a:pPr marL="0" lvl="0" indent="0" algn="l" rtl="0">
              <a:spcBef>
                <a:spcPts val="0"/>
              </a:spcBef>
              <a:spcAft>
                <a:spcPts val="0"/>
              </a:spcAft>
              <a:buNone/>
            </a:pPr>
            <a:endParaRPr dirty="0"/>
          </a:p>
        </p:txBody>
      </p:sp>
      <p:sp>
        <p:nvSpPr>
          <p:cNvPr id="263" name="Google Shape;263;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50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AD1E8-1F9F-C168-24B4-DE44708C5F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3139C6A-B3B4-D4CD-7A5E-031AB1943A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4A6CD59-E19F-8B5C-637E-2D22D07F9D24}"/>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5" name="Footer Placeholder 4">
            <a:extLst>
              <a:ext uri="{FF2B5EF4-FFF2-40B4-BE49-F238E27FC236}">
                <a16:creationId xmlns:a16="http://schemas.microsoft.com/office/drawing/2014/main" id="{04C77699-10CD-A6CF-2D80-24E41ACCCD5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3FB7EB2-0BDA-B4BF-2CE0-8A1E05D32173}"/>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281979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84A19-6B63-C26C-A3E7-01563F265A5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0FBC2A6-62B4-8355-49A1-9424FDAE46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11509-5A08-3474-966E-7A9DF8B1054B}"/>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5" name="Footer Placeholder 4">
            <a:extLst>
              <a:ext uri="{FF2B5EF4-FFF2-40B4-BE49-F238E27FC236}">
                <a16:creationId xmlns:a16="http://schemas.microsoft.com/office/drawing/2014/main" id="{96A2567E-1491-0EA3-574B-8F94635A785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3C5041A-D713-3CF7-053B-7F26CEC70EFF}"/>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2489796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AF76F8-B011-BD99-B2A4-94D6FA3F4A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9AAA76-922C-C0A2-E923-8E65BEEC70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DAD801-110D-5D6E-3F65-710B0A083A96}"/>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5" name="Footer Placeholder 4">
            <a:extLst>
              <a:ext uri="{FF2B5EF4-FFF2-40B4-BE49-F238E27FC236}">
                <a16:creationId xmlns:a16="http://schemas.microsoft.com/office/drawing/2014/main" id="{1C3C0239-4535-0109-2CD7-86A1CA69615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82C4D39-27C0-9507-A8C9-9F1F1ACDA7B3}"/>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902662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arge banner">
    <p:spTree>
      <p:nvGrpSpPr>
        <p:cNvPr id="1" name=""/>
        <p:cNvGrpSpPr/>
        <p:nvPr/>
      </p:nvGrpSpPr>
      <p:grpSpPr>
        <a:xfrm>
          <a:off x="0" y="0"/>
          <a:ext cx="0" cy="0"/>
          <a:chOff x="0" y="0"/>
          <a:chExt cx="0" cy="0"/>
        </a:xfrm>
      </p:grpSpPr>
      <p:sp>
        <p:nvSpPr>
          <p:cNvPr id="2" name="Title 1"/>
          <p:cNvSpPr>
            <a:spLocks noGrp="1"/>
          </p:cNvSpPr>
          <p:nvPr>
            <p:ph type="title"/>
          </p:nvPr>
        </p:nvSpPr>
        <p:spPr>
          <a:xfrm>
            <a:off x="838200" y="2032617"/>
            <a:ext cx="10515600" cy="1325563"/>
          </a:xfrm>
          <a:prstGeom prst="rect">
            <a:avLst/>
          </a:prstGeom>
        </p:spPr>
        <p:txBody>
          <a:bodyPr/>
          <a:lstStyle>
            <a:lvl1pPr>
              <a:defRPr sz="4267" b="1">
                <a:solidFill>
                  <a:srgbClr val="003D4C"/>
                </a:solidFill>
                <a:latin typeface="Arial" charset="0"/>
                <a:ea typeface="Arial" charset="0"/>
                <a:cs typeface="Arial" charset="0"/>
              </a:defRPr>
            </a:lvl1pPr>
          </a:lstStyle>
          <a:p>
            <a:r>
              <a:rPr lang="en-US" dirty="0"/>
              <a:t>Click to edit Master title style</a:t>
            </a:r>
          </a:p>
        </p:txBody>
      </p:sp>
      <p:sp>
        <p:nvSpPr>
          <p:cNvPr id="3" name="Content Placeholder 2"/>
          <p:cNvSpPr>
            <a:spLocks noGrp="1"/>
          </p:cNvSpPr>
          <p:nvPr>
            <p:ph idx="1"/>
          </p:nvPr>
        </p:nvSpPr>
        <p:spPr>
          <a:xfrm>
            <a:off x="838200" y="3474719"/>
            <a:ext cx="10515600" cy="2702244"/>
          </a:xfrm>
        </p:spPr>
        <p:txBody>
          <a:bodyPr/>
          <a:lstStyle>
            <a:lvl1pPr>
              <a:defRPr>
                <a:solidFill>
                  <a:schemeClr val="tx1"/>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9" name="Group 8"/>
          <p:cNvGrpSpPr/>
          <p:nvPr userDrawn="1"/>
        </p:nvGrpSpPr>
        <p:grpSpPr>
          <a:xfrm>
            <a:off x="0" y="1"/>
            <a:ext cx="12192000" cy="1646767"/>
            <a:chOff x="0" y="-66259"/>
            <a:chExt cx="9144000" cy="1235075"/>
          </a:xfrm>
        </p:grpSpPr>
        <p:sp>
          <p:nvSpPr>
            <p:cNvPr id="10" name="Freeform 24"/>
            <p:cNvSpPr>
              <a:spLocks/>
            </p:cNvSpPr>
            <p:nvPr/>
          </p:nvSpPr>
          <p:spPr bwMode="auto">
            <a:xfrm>
              <a:off x="0" y="-66259"/>
              <a:ext cx="9144000" cy="1235075"/>
            </a:xfrm>
            <a:custGeom>
              <a:avLst/>
              <a:gdLst>
                <a:gd name="T0" fmla="*/ 0 w 1123"/>
                <a:gd name="T1" fmla="*/ 0 h 151"/>
                <a:gd name="T2" fmla="*/ 0 w 1123"/>
                <a:gd name="T3" fmla="*/ 151 h 151"/>
                <a:gd name="T4" fmla="*/ 844 w 1123"/>
                <a:gd name="T5" fmla="*/ 151 h 151"/>
                <a:gd name="T6" fmla="*/ 841 w 1123"/>
                <a:gd name="T7" fmla="*/ 148 h 151"/>
                <a:gd name="T8" fmla="*/ 832 w 1123"/>
                <a:gd name="T9" fmla="*/ 122 h 151"/>
                <a:gd name="T10" fmla="*/ 832 w 1123"/>
                <a:gd name="T11" fmla="*/ 72 h 151"/>
                <a:gd name="T12" fmla="*/ 859 w 1123"/>
                <a:gd name="T13" fmla="*/ 72 h 151"/>
                <a:gd name="T14" fmla="*/ 859 w 1123"/>
                <a:gd name="T15" fmla="*/ 124 h 151"/>
                <a:gd name="T16" fmla="*/ 863 w 1123"/>
                <a:gd name="T17" fmla="*/ 135 h 151"/>
                <a:gd name="T18" fmla="*/ 871 w 1123"/>
                <a:gd name="T19" fmla="*/ 138 h 151"/>
                <a:gd name="T20" fmla="*/ 880 w 1123"/>
                <a:gd name="T21" fmla="*/ 135 h 151"/>
                <a:gd name="T22" fmla="*/ 883 w 1123"/>
                <a:gd name="T23" fmla="*/ 124 h 151"/>
                <a:gd name="T24" fmla="*/ 883 w 1123"/>
                <a:gd name="T25" fmla="*/ 72 h 151"/>
                <a:gd name="T26" fmla="*/ 910 w 1123"/>
                <a:gd name="T27" fmla="*/ 72 h 151"/>
                <a:gd name="T28" fmla="*/ 910 w 1123"/>
                <a:gd name="T29" fmla="*/ 117 h 151"/>
                <a:gd name="T30" fmla="*/ 900 w 1123"/>
                <a:gd name="T31" fmla="*/ 148 h 151"/>
                <a:gd name="T32" fmla="*/ 897 w 1123"/>
                <a:gd name="T33" fmla="*/ 151 h 151"/>
                <a:gd name="T34" fmla="*/ 937 w 1123"/>
                <a:gd name="T35" fmla="*/ 151 h 151"/>
                <a:gd name="T36" fmla="*/ 920 w 1123"/>
                <a:gd name="T37" fmla="*/ 114 h 151"/>
                <a:gd name="T38" fmla="*/ 964 w 1123"/>
                <a:gd name="T39" fmla="*/ 69 h 151"/>
                <a:gd name="T40" fmla="*/ 998 w 1123"/>
                <a:gd name="T41" fmla="*/ 82 h 151"/>
                <a:gd name="T42" fmla="*/ 1005 w 1123"/>
                <a:gd name="T43" fmla="*/ 92 h 151"/>
                <a:gd name="T44" fmla="*/ 982 w 1123"/>
                <a:gd name="T45" fmla="*/ 103 h 151"/>
                <a:gd name="T46" fmla="*/ 965 w 1123"/>
                <a:gd name="T47" fmla="*/ 89 h 151"/>
                <a:gd name="T48" fmla="*/ 953 w 1123"/>
                <a:gd name="T49" fmla="*/ 94 h 151"/>
                <a:gd name="T50" fmla="*/ 947 w 1123"/>
                <a:gd name="T51" fmla="*/ 113 h 151"/>
                <a:gd name="T52" fmla="*/ 965 w 1123"/>
                <a:gd name="T53" fmla="*/ 137 h 151"/>
                <a:gd name="T54" fmla="*/ 982 w 1123"/>
                <a:gd name="T55" fmla="*/ 123 h 151"/>
                <a:gd name="T56" fmla="*/ 1005 w 1123"/>
                <a:gd name="T57" fmla="*/ 134 h 151"/>
                <a:gd name="T58" fmla="*/ 997 w 1123"/>
                <a:gd name="T59" fmla="*/ 146 h 151"/>
                <a:gd name="T60" fmla="*/ 991 w 1123"/>
                <a:gd name="T61" fmla="*/ 151 h 151"/>
                <a:gd name="T62" fmla="*/ 1016 w 1123"/>
                <a:gd name="T63" fmla="*/ 151 h 151"/>
                <a:gd name="T64" fmla="*/ 1016 w 1123"/>
                <a:gd name="T65" fmla="*/ 72 h 151"/>
                <a:gd name="T66" fmla="*/ 1042 w 1123"/>
                <a:gd name="T67" fmla="*/ 72 h 151"/>
                <a:gd name="T68" fmla="*/ 1042 w 1123"/>
                <a:gd name="T69" fmla="*/ 134 h 151"/>
                <a:gd name="T70" fmla="*/ 1077 w 1123"/>
                <a:gd name="T71" fmla="*/ 134 h 151"/>
                <a:gd name="T72" fmla="*/ 1077 w 1123"/>
                <a:gd name="T73" fmla="*/ 151 h 151"/>
                <a:gd name="T74" fmla="*/ 1123 w 1123"/>
                <a:gd name="T75" fmla="*/ 151 h 151"/>
                <a:gd name="T76" fmla="*/ 1123 w 1123"/>
                <a:gd name="T77" fmla="*/ 0 h 151"/>
                <a:gd name="T78" fmla="*/ 0 w 1123"/>
                <a:gd name="T79"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123" h="151">
                  <a:moveTo>
                    <a:pt x="0" y="0"/>
                  </a:moveTo>
                  <a:cubicBezTo>
                    <a:pt x="0" y="151"/>
                    <a:pt x="0" y="151"/>
                    <a:pt x="0" y="151"/>
                  </a:cubicBezTo>
                  <a:cubicBezTo>
                    <a:pt x="844" y="151"/>
                    <a:pt x="844" y="151"/>
                    <a:pt x="844" y="151"/>
                  </a:cubicBezTo>
                  <a:cubicBezTo>
                    <a:pt x="843" y="150"/>
                    <a:pt x="842" y="149"/>
                    <a:pt x="841" y="148"/>
                  </a:cubicBezTo>
                  <a:cubicBezTo>
                    <a:pt x="833" y="140"/>
                    <a:pt x="833" y="131"/>
                    <a:pt x="832" y="122"/>
                  </a:cubicBezTo>
                  <a:cubicBezTo>
                    <a:pt x="832" y="72"/>
                    <a:pt x="832" y="72"/>
                    <a:pt x="832" y="72"/>
                  </a:cubicBezTo>
                  <a:cubicBezTo>
                    <a:pt x="859" y="72"/>
                    <a:pt x="859" y="72"/>
                    <a:pt x="859" y="72"/>
                  </a:cubicBezTo>
                  <a:cubicBezTo>
                    <a:pt x="859" y="124"/>
                    <a:pt x="859" y="124"/>
                    <a:pt x="859" y="124"/>
                  </a:cubicBezTo>
                  <a:cubicBezTo>
                    <a:pt x="859" y="128"/>
                    <a:pt x="860" y="132"/>
                    <a:pt x="863" y="135"/>
                  </a:cubicBezTo>
                  <a:cubicBezTo>
                    <a:pt x="865" y="137"/>
                    <a:pt x="868" y="138"/>
                    <a:pt x="871" y="138"/>
                  </a:cubicBezTo>
                  <a:cubicBezTo>
                    <a:pt x="875" y="138"/>
                    <a:pt x="878" y="136"/>
                    <a:pt x="880" y="135"/>
                  </a:cubicBezTo>
                  <a:cubicBezTo>
                    <a:pt x="883" y="132"/>
                    <a:pt x="883" y="128"/>
                    <a:pt x="883" y="124"/>
                  </a:cubicBezTo>
                  <a:cubicBezTo>
                    <a:pt x="883" y="72"/>
                    <a:pt x="883" y="72"/>
                    <a:pt x="883" y="72"/>
                  </a:cubicBezTo>
                  <a:cubicBezTo>
                    <a:pt x="910" y="72"/>
                    <a:pt x="910" y="72"/>
                    <a:pt x="910" y="72"/>
                  </a:cubicBezTo>
                  <a:cubicBezTo>
                    <a:pt x="910" y="117"/>
                    <a:pt x="910" y="117"/>
                    <a:pt x="910" y="117"/>
                  </a:cubicBezTo>
                  <a:cubicBezTo>
                    <a:pt x="910" y="126"/>
                    <a:pt x="910" y="139"/>
                    <a:pt x="900" y="148"/>
                  </a:cubicBezTo>
                  <a:cubicBezTo>
                    <a:pt x="899" y="149"/>
                    <a:pt x="898" y="150"/>
                    <a:pt x="897" y="151"/>
                  </a:cubicBezTo>
                  <a:cubicBezTo>
                    <a:pt x="937" y="151"/>
                    <a:pt x="937" y="151"/>
                    <a:pt x="937" y="151"/>
                  </a:cubicBezTo>
                  <a:cubicBezTo>
                    <a:pt x="925" y="142"/>
                    <a:pt x="920" y="128"/>
                    <a:pt x="920" y="114"/>
                  </a:cubicBezTo>
                  <a:cubicBezTo>
                    <a:pt x="920" y="92"/>
                    <a:pt x="935" y="69"/>
                    <a:pt x="964" y="69"/>
                  </a:cubicBezTo>
                  <a:cubicBezTo>
                    <a:pt x="976" y="69"/>
                    <a:pt x="989" y="73"/>
                    <a:pt x="998" y="82"/>
                  </a:cubicBezTo>
                  <a:cubicBezTo>
                    <a:pt x="1001" y="86"/>
                    <a:pt x="1003" y="89"/>
                    <a:pt x="1005" y="92"/>
                  </a:cubicBezTo>
                  <a:cubicBezTo>
                    <a:pt x="982" y="103"/>
                    <a:pt x="982" y="103"/>
                    <a:pt x="982" y="103"/>
                  </a:cubicBezTo>
                  <a:cubicBezTo>
                    <a:pt x="980" y="98"/>
                    <a:pt x="976" y="89"/>
                    <a:pt x="965" y="89"/>
                  </a:cubicBezTo>
                  <a:cubicBezTo>
                    <a:pt x="959" y="89"/>
                    <a:pt x="955" y="92"/>
                    <a:pt x="953" y="94"/>
                  </a:cubicBezTo>
                  <a:cubicBezTo>
                    <a:pt x="947" y="100"/>
                    <a:pt x="947" y="109"/>
                    <a:pt x="947" y="113"/>
                  </a:cubicBezTo>
                  <a:cubicBezTo>
                    <a:pt x="947" y="125"/>
                    <a:pt x="952" y="137"/>
                    <a:pt x="965" y="137"/>
                  </a:cubicBezTo>
                  <a:cubicBezTo>
                    <a:pt x="977" y="137"/>
                    <a:pt x="981" y="126"/>
                    <a:pt x="982" y="123"/>
                  </a:cubicBezTo>
                  <a:cubicBezTo>
                    <a:pt x="1005" y="134"/>
                    <a:pt x="1005" y="134"/>
                    <a:pt x="1005" y="134"/>
                  </a:cubicBezTo>
                  <a:cubicBezTo>
                    <a:pt x="1003" y="138"/>
                    <a:pt x="1001" y="142"/>
                    <a:pt x="997" y="146"/>
                  </a:cubicBezTo>
                  <a:cubicBezTo>
                    <a:pt x="995" y="148"/>
                    <a:pt x="993" y="150"/>
                    <a:pt x="991" y="151"/>
                  </a:cubicBezTo>
                  <a:cubicBezTo>
                    <a:pt x="1016" y="151"/>
                    <a:pt x="1016" y="151"/>
                    <a:pt x="1016" y="151"/>
                  </a:cubicBezTo>
                  <a:cubicBezTo>
                    <a:pt x="1016" y="72"/>
                    <a:pt x="1016" y="72"/>
                    <a:pt x="1016" y="72"/>
                  </a:cubicBezTo>
                  <a:cubicBezTo>
                    <a:pt x="1042" y="72"/>
                    <a:pt x="1042" y="72"/>
                    <a:pt x="1042" y="72"/>
                  </a:cubicBezTo>
                  <a:cubicBezTo>
                    <a:pt x="1042" y="134"/>
                    <a:pt x="1042" y="134"/>
                    <a:pt x="1042" y="134"/>
                  </a:cubicBezTo>
                  <a:cubicBezTo>
                    <a:pt x="1077" y="134"/>
                    <a:pt x="1077" y="134"/>
                    <a:pt x="1077" y="134"/>
                  </a:cubicBezTo>
                  <a:cubicBezTo>
                    <a:pt x="1077" y="151"/>
                    <a:pt x="1077" y="151"/>
                    <a:pt x="1077" y="151"/>
                  </a:cubicBezTo>
                  <a:cubicBezTo>
                    <a:pt x="1123" y="151"/>
                    <a:pt x="1123" y="151"/>
                    <a:pt x="1123" y="151"/>
                  </a:cubicBezTo>
                  <a:cubicBezTo>
                    <a:pt x="1123" y="0"/>
                    <a:pt x="1123" y="0"/>
                    <a:pt x="1123" y="0"/>
                  </a:cubicBezTo>
                  <a:lnTo>
                    <a:pt x="0" y="0"/>
                  </a:lnTo>
                  <a:close/>
                </a:path>
              </a:pathLst>
            </a:custGeom>
            <a:solidFill>
              <a:srgbClr val="003D4C"/>
            </a:solidFill>
            <a:ln>
              <a:noFill/>
            </a:ln>
          </p:spPr>
          <p:txBody>
            <a:bodyPr vert="horz" wrap="square" lIns="91440" tIns="45720" rIns="91440" bIns="45720" numCol="1" anchor="t" anchorCtr="0" compatLnSpc="1">
              <a:prstTxWarp prst="textNoShape">
                <a:avLst/>
              </a:prstTxWarp>
            </a:bodyPr>
            <a:lstStyle/>
            <a:p>
              <a:endParaRPr lang="en-GB" sz="2400" dirty="0"/>
            </a:p>
          </p:txBody>
        </p:sp>
        <p:pic>
          <p:nvPicPr>
            <p:cNvPr id="11" name="Picture 10"/>
            <p:cNvPicPr>
              <a:picLocks noChangeAspect="1"/>
            </p:cNvPicPr>
            <p:nvPr/>
          </p:nvPicPr>
          <p:blipFill>
            <a:blip r:embed="rId2">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flipH="1">
              <a:off x="6420182" y="514785"/>
              <a:ext cx="257986" cy="303133"/>
            </a:xfrm>
            <a:prstGeom prst="rect">
              <a:avLst/>
            </a:prstGeom>
          </p:spPr>
        </p:pic>
      </p:grpSp>
      <p:sp>
        <p:nvSpPr>
          <p:cNvPr id="7" name="Text Placeholder 6"/>
          <p:cNvSpPr>
            <a:spLocks noGrp="1"/>
          </p:cNvSpPr>
          <p:nvPr>
            <p:ph type="body" sz="quarter" idx="12" hasCustomPrompt="1"/>
          </p:nvPr>
        </p:nvSpPr>
        <p:spPr>
          <a:xfrm>
            <a:off x="383999" y="384000"/>
            <a:ext cx="7318611" cy="390725"/>
          </a:xfrm>
        </p:spPr>
        <p:txBody>
          <a:bodyPr lIns="0" tIns="0" rIns="0" bIns="0">
            <a:noAutofit/>
          </a:bodyPr>
          <a:lstStyle>
            <a:lvl1pPr marL="0" indent="0">
              <a:lnSpc>
                <a:spcPct val="80000"/>
              </a:lnSpc>
              <a:buNone/>
              <a:defRPr sz="1467" baseline="0">
                <a:solidFill>
                  <a:schemeClr val="bg1"/>
                </a:solidFill>
              </a:defRPr>
            </a:lvl1pPr>
            <a:lvl2pPr marL="0" indent="0">
              <a:lnSpc>
                <a:spcPct val="80000"/>
              </a:lnSpc>
              <a:buNone/>
              <a:defRPr sz="1467">
                <a:solidFill>
                  <a:schemeClr val="bg1"/>
                </a:solidFill>
              </a:defRPr>
            </a:lvl2pPr>
            <a:lvl3pPr marL="0" indent="0">
              <a:buNone/>
              <a:defRPr sz="1467">
                <a:solidFill>
                  <a:schemeClr val="tx1"/>
                </a:solidFill>
              </a:defRPr>
            </a:lvl3pPr>
            <a:lvl4pPr marL="0" indent="0">
              <a:buNone/>
              <a:defRPr sz="1467">
                <a:solidFill>
                  <a:schemeClr val="tx1"/>
                </a:solidFill>
              </a:defRPr>
            </a:lvl4pPr>
            <a:lvl5pPr marL="0" indent="0">
              <a:buNone/>
              <a:defRPr sz="1467">
                <a:solidFill>
                  <a:schemeClr val="tx1"/>
                </a:solidFill>
              </a:defRPr>
            </a:lvl5pPr>
          </a:lstStyle>
          <a:p>
            <a:pPr lvl="0"/>
            <a:r>
              <a:rPr lang="en-US" dirty="0"/>
              <a:t>CENTRE FOR EDUCATION POLICY &amp; EQUALISING OPPORTUNITIES</a:t>
            </a:r>
          </a:p>
        </p:txBody>
      </p:sp>
    </p:spTree>
    <p:extLst>
      <p:ext uri="{BB962C8B-B14F-4D97-AF65-F5344CB8AC3E}">
        <p14:creationId xmlns:p14="http://schemas.microsoft.com/office/powerpoint/2010/main" val="2340047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D1C0E-CAC5-EBF1-7E2C-D4A479AE26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FB22439-CDCA-6765-C2C8-8C5C48E242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3C22CE-BF09-4B39-C5A2-7A90C9B7384D}"/>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5" name="Footer Placeholder 4">
            <a:extLst>
              <a:ext uri="{FF2B5EF4-FFF2-40B4-BE49-F238E27FC236}">
                <a16:creationId xmlns:a16="http://schemas.microsoft.com/office/drawing/2014/main" id="{E35BA8D1-AA1C-7F07-6D5D-0051E274D41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77DC972-1C17-D493-32CC-1FBD4494AEAF}"/>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229264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737E9-61AB-223B-1CE0-34AF4327D5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3FC020E-00D8-B6F8-CD37-261EADF2A7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D9DFD8-39CD-FDB1-A748-E23FE9830E91}"/>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5" name="Footer Placeholder 4">
            <a:extLst>
              <a:ext uri="{FF2B5EF4-FFF2-40B4-BE49-F238E27FC236}">
                <a16:creationId xmlns:a16="http://schemas.microsoft.com/office/drawing/2014/main" id="{C449C24D-491A-AE8E-F28A-BEC2176DE3A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0C1E321-0F38-8145-C256-04DD3527774C}"/>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2906092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D6CF0-05C5-B6C6-F272-8BF91CF1AB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0CE02EB-1636-3AFA-2308-94064C5D36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7B2230-CFC2-49F6-8076-9055F72627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0F4E548-BF98-E08D-DB4F-F8A8BEEB13AE}"/>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6" name="Footer Placeholder 5">
            <a:extLst>
              <a:ext uri="{FF2B5EF4-FFF2-40B4-BE49-F238E27FC236}">
                <a16:creationId xmlns:a16="http://schemas.microsoft.com/office/drawing/2014/main" id="{CF71864C-4550-B6C8-984E-D0B2C266083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B4AC98E-25A0-0674-8EAD-7C6C6F8A0DF0}"/>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63698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9BEE2-48A6-892B-48BE-2A3EAC0B6FE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26A1C16-390A-1C06-F8CC-C00BE8B07B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89722E-3933-E53F-7F50-F477795EC8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A6FD674-36FF-DCF9-A248-8F644517D9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E9ACB8-4E4D-BBB0-2D4B-E00A734BF5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8CE474F-6090-888D-92E6-BD0801ADE20C}"/>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8" name="Footer Placeholder 7">
            <a:extLst>
              <a:ext uri="{FF2B5EF4-FFF2-40B4-BE49-F238E27FC236}">
                <a16:creationId xmlns:a16="http://schemas.microsoft.com/office/drawing/2014/main" id="{F9C97011-B39A-62E2-3E6C-E567310BFB4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A8E6254C-843D-D5DF-9EEB-A094AD29BD84}"/>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79780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EB560-4012-DF93-D0C9-240460BC22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4C9B6B9-1302-93AD-F447-294E9185AB79}"/>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4" name="Footer Placeholder 3">
            <a:extLst>
              <a:ext uri="{FF2B5EF4-FFF2-40B4-BE49-F238E27FC236}">
                <a16:creationId xmlns:a16="http://schemas.microsoft.com/office/drawing/2014/main" id="{768D12FA-2038-0A94-F330-1F38ECA1808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855BF24-26F7-B8B1-9012-A0A81A7A8B4D}"/>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2768967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894534-86B6-179C-AEC8-4DB10BB4D47D}"/>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3" name="Footer Placeholder 2">
            <a:extLst>
              <a:ext uri="{FF2B5EF4-FFF2-40B4-BE49-F238E27FC236}">
                <a16:creationId xmlns:a16="http://schemas.microsoft.com/office/drawing/2014/main" id="{ED591907-F270-C75E-D663-8E32DD9F46FC}"/>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36314507-9F34-F312-F5D3-ECFB2F764B09}"/>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386286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AFEA-F523-AD33-AD93-D229DD01D0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2802FE1-57EC-B51C-223F-6AB4FDC2AA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EC64443-8B50-04CE-9F4D-37BE2C5BB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E15F86-A41B-40AE-185E-349F6CF18438}"/>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6" name="Footer Placeholder 5">
            <a:extLst>
              <a:ext uri="{FF2B5EF4-FFF2-40B4-BE49-F238E27FC236}">
                <a16:creationId xmlns:a16="http://schemas.microsoft.com/office/drawing/2014/main" id="{5E4FA931-3F59-AB6F-63BF-5ED34A0570B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D7112F8-44E0-8993-8AC5-3E119B798512}"/>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64325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335F8-3BFF-4DF2-C853-B9FE0EBC6A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F7CD733-F119-673E-177D-135E8CFDCA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CAF3D12-05A8-9E76-1C1B-266218D0AA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6ADBAF-D960-CDE6-C776-C4CAE9359A0A}"/>
              </a:ext>
            </a:extLst>
          </p:cNvPr>
          <p:cNvSpPr>
            <a:spLocks noGrp="1"/>
          </p:cNvSpPr>
          <p:nvPr>
            <p:ph type="dt" sz="half" idx="10"/>
          </p:nvPr>
        </p:nvSpPr>
        <p:spPr/>
        <p:txBody>
          <a:bodyPr/>
          <a:lstStyle/>
          <a:p>
            <a:fld id="{63FDD339-85EA-461F-A4F3-4EC5236FA974}" type="datetimeFigureOut">
              <a:rPr lang="en-GB" smtClean="0"/>
              <a:t>20/06/2024</a:t>
            </a:fld>
            <a:endParaRPr lang="en-GB" dirty="0"/>
          </a:p>
        </p:txBody>
      </p:sp>
      <p:sp>
        <p:nvSpPr>
          <p:cNvPr id="6" name="Footer Placeholder 5">
            <a:extLst>
              <a:ext uri="{FF2B5EF4-FFF2-40B4-BE49-F238E27FC236}">
                <a16:creationId xmlns:a16="http://schemas.microsoft.com/office/drawing/2014/main" id="{E20D1CA7-3F5F-1AA7-3105-125E1CA7EFD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8B75F2A-446F-5EE6-EA24-279E3FB29448}"/>
              </a:ext>
            </a:extLst>
          </p:cNvPr>
          <p:cNvSpPr>
            <a:spLocks noGrp="1"/>
          </p:cNvSpPr>
          <p:nvPr>
            <p:ph type="sldNum" sz="quarter" idx="12"/>
          </p:nvPr>
        </p:nvSpPr>
        <p:spPr/>
        <p:txBody>
          <a:bodyPr/>
          <a:lstStyle/>
          <a:p>
            <a:fld id="{B25797FC-4AC1-4FDC-AD47-22E5367CBE6C}" type="slidenum">
              <a:rPr lang="en-GB" smtClean="0"/>
              <a:t>‹#›</a:t>
            </a:fld>
            <a:endParaRPr lang="en-GB" dirty="0"/>
          </a:p>
        </p:txBody>
      </p:sp>
    </p:spTree>
    <p:extLst>
      <p:ext uri="{BB962C8B-B14F-4D97-AF65-F5344CB8AC3E}">
        <p14:creationId xmlns:p14="http://schemas.microsoft.com/office/powerpoint/2010/main" val="3792295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7301FA-79D5-BEEB-4BA1-C3A511FC29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5FDAF9-7754-F11C-3045-2F6B671668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460145-59E0-2860-BD01-989084F305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DD339-85EA-461F-A4F3-4EC5236FA974}" type="datetimeFigureOut">
              <a:rPr lang="en-GB" smtClean="0"/>
              <a:t>20/06/2024</a:t>
            </a:fld>
            <a:endParaRPr lang="en-GB" dirty="0"/>
          </a:p>
        </p:txBody>
      </p:sp>
      <p:sp>
        <p:nvSpPr>
          <p:cNvPr id="5" name="Footer Placeholder 4">
            <a:extLst>
              <a:ext uri="{FF2B5EF4-FFF2-40B4-BE49-F238E27FC236}">
                <a16:creationId xmlns:a16="http://schemas.microsoft.com/office/drawing/2014/main" id="{72AD7E5D-F917-FC66-72D1-B6E39DD73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BACEB8BA-D655-C31C-0406-E7B4A6F19A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797FC-4AC1-4FDC-AD47-22E5367CBE6C}" type="slidenum">
              <a:rPr lang="en-GB" smtClean="0"/>
              <a:t>‹#›</a:t>
            </a:fld>
            <a:endParaRPr lang="en-GB" dirty="0"/>
          </a:p>
        </p:txBody>
      </p:sp>
    </p:spTree>
    <p:extLst>
      <p:ext uri="{BB962C8B-B14F-4D97-AF65-F5344CB8AC3E}">
        <p14:creationId xmlns:p14="http://schemas.microsoft.com/office/powerpoint/2010/main" val="4036528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uidance/apply-to-access-the-longitudinal-education-outcomes-leo-dataset" TargetMode="External"/><Relationship Id="rId2" Type="http://schemas.openxmlformats.org/officeDocument/2006/relationships/hyperlink" Target="https://www.gov.uk/government/publications/longitudinal-education-outcomes-leo-dataset/longitudinal-education-outcomes-leo-data" TargetMode="External"/><Relationship Id="rId1" Type="http://schemas.openxmlformats.org/officeDocument/2006/relationships/slideLayout" Target="../slideLayouts/slideLayout12.xml"/><Relationship Id="rId6" Type="http://schemas.openxmlformats.org/officeDocument/2006/relationships/hyperlink" Target="https://department-for-education.shinyapps.io/leo-graduate-industry-dashboard/" TargetMode="External"/><Relationship Id="rId5" Type="http://schemas.openxmlformats.org/officeDocument/2006/relationships/hyperlink" Target="https://department-for-education.shinyapps.io/leo-post16education-labourmarket/" TargetMode="External"/><Relationship Id="rId4" Type="http://schemas.openxmlformats.org/officeDocument/2006/relationships/hyperlink" Target="https://www.gov.uk/government/collections/longitudinal-education-outcomes-leo-collectio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p:cNvSpPr>
            <a:spLocks noGrp="1"/>
          </p:cNvSpPr>
          <p:nvPr>
            <p:ph type="body" sz="quarter" idx="12"/>
          </p:nvPr>
        </p:nvSpPr>
        <p:spPr/>
        <p:txBody>
          <a:bodyPr/>
          <a:lstStyle/>
          <a:p>
            <a:r>
              <a:rPr lang="en-US" dirty="0"/>
              <a:t>CENTRE FOR EDUCATION POLICY &amp; EQUALISING OPPORTUNITIES</a:t>
            </a:r>
          </a:p>
        </p:txBody>
      </p:sp>
      <p:sp>
        <p:nvSpPr>
          <p:cNvPr id="11" name="Title 10"/>
          <p:cNvSpPr>
            <a:spLocks noGrp="1"/>
          </p:cNvSpPr>
          <p:nvPr>
            <p:ph type="title"/>
          </p:nvPr>
        </p:nvSpPr>
        <p:spPr>
          <a:xfrm>
            <a:off x="-1" y="3514924"/>
            <a:ext cx="12192001" cy="1686565"/>
          </a:xfrm>
        </p:spPr>
        <p:txBody>
          <a:bodyPr>
            <a:normAutofit fontScale="90000"/>
          </a:bodyPr>
          <a:lstStyle/>
          <a:p>
            <a:pPr algn="ctr"/>
            <a:r>
              <a:rPr lang="en-GB" sz="4400" dirty="0"/>
              <a:t>The long shadow of persistent poverty</a:t>
            </a:r>
            <a:br>
              <a:rPr lang="en-GB" sz="5600" dirty="0"/>
            </a:br>
            <a:br>
              <a:rPr lang="en-GB" sz="2700" dirty="0"/>
            </a:br>
            <a:r>
              <a:rPr lang="en-GB" sz="2900" b="0" dirty="0"/>
              <a:t>Oliver Anderson</a:t>
            </a:r>
            <a:r>
              <a:rPr lang="en-GB" sz="2900" b="0" baseline="30000" dirty="0"/>
              <a:t>1</a:t>
            </a:r>
            <a:r>
              <a:rPr lang="en-GB" sz="2900" b="0" dirty="0"/>
              <a:t>, Claire Crawford</a:t>
            </a:r>
            <a:r>
              <a:rPr lang="en-GB" sz="2900" b="0" baseline="30000" dirty="0"/>
              <a:t>1</a:t>
            </a:r>
            <a:r>
              <a:rPr lang="en-GB" sz="2900" b="0" dirty="0"/>
              <a:t>, Andy Dickerson</a:t>
            </a:r>
            <a:r>
              <a:rPr lang="en-GB" sz="2900" b="0" baseline="30000" dirty="0"/>
              <a:t>2</a:t>
            </a:r>
            <a:r>
              <a:rPr lang="en-GB" sz="2900" b="0" dirty="0"/>
              <a:t> and Steve McIntosh</a:t>
            </a:r>
            <a:r>
              <a:rPr lang="en-GB" sz="2900" b="0" baseline="30000" dirty="0"/>
              <a:t>2</a:t>
            </a:r>
            <a:br>
              <a:rPr lang="en-GB" sz="2900" dirty="0"/>
            </a:br>
            <a:br>
              <a:rPr lang="en-GB" sz="2200" dirty="0"/>
            </a:br>
            <a:r>
              <a:rPr lang="en-GB" sz="1100" b="0" dirty="0"/>
              <a:t>1</a:t>
            </a:r>
            <a:r>
              <a:rPr lang="en-GB" sz="2200" dirty="0"/>
              <a:t> </a:t>
            </a:r>
            <a:r>
              <a:rPr lang="en-GB" sz="2200" b="0" dirty="0"/>
              <a:t>University College London</a:t>
            </a:r>
            <a:br>
              <a:rPr lang="en-GB" sz="2200" b="0" dirty="0"/>
            </a:br>
            <a:r>
              <a:rPr lang="en-GB" sz="1100" b="0" dirty="0"/>
              <a:t>2</a:t>
            </a:r>
            <a:r>
              <a:rPr lang="en-GB" sz="2200" b="0" dirty="0"/>
              <a:t> University of Sheffield </a:t>
            </a:r>
            <a:br>
              <a:rPr lang="en-GB" sz="2200" b="0" dirty="0"/>
            </a:br>
            <a:br>
              <a:rPr lang="en-GB" sz="4000" b="0" dirty="0"/>
            </a:br>
            <a:r>
              <a:rPr lang="en-GB" sz="3600" b="0" dirty="0"/>
              <a:t>NCRM Webinar </a:t>
            </a:r>
            <a:br>
              <a:rPr lang="en-GB" sz="3600" b="0" dirty="0"/>
            </a:br>
            <a:br>
              <a:rPr lang="en-GB" sz="1300" b="0" dirty="0"/>
            </a:br>
            <a:r>
              <a:rPr lang="en-GB" sz="2700" b="0" dirty="0"/>
              <a:t>June 2024</a:t>
            </a:r>
            <a:endParaRPr lang="en-US" sz="2700" b="0" dirty="0"/>
          </a:p>
        </p:txBody>
      </p:sp>
    </p:spTree>
    <p:extLst>
      <p:ext uri="{BB962C8B-B14F-4D97-AF65-F5344CB8AC3E}">
        <p14:creationId xmlns:p14="http://schemas.microsoft.com/office/powerpoint/2010/main" val="467758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pic>
        <p:nvPicPr>
          <p:cNvPr id="277" name="Google Shape;277;p27"/>
          <p:cNvPicPr preferRelativeResize="0"/>
          <p:nvPr/>
        </p:nvPicPr>
        <p:blipFill rotWithShape="1">
          <a:blip r:embed="rId3">
            <a:alphaModFix/>
          </a:blip>
          <a:srcRect/>
          <a:stretch/>
        </p:blipFill>
        <p:spPr>
          <a:xfrm>
            <a:off x="46188" y="384067"/>
            <a:ext cx="6000437" cy="4049388"/>
          </a:xfrm>
          <a:prstGeom prst="rect">
            <a:avLst/>
          </a:prstGeom>
          <a:noFill/>
          <a:ln>
            <a:noFill/>
          </a:ln>
        </p:spPr>
      </p:pic>
      <p:pic>
        <p:nvPicPr>
          <p:cNvPr id="280" name="Google Shape;280;p27"/>
          <p:cNvPicPr preferRelativeResize="0"/>
          <p:nvPr/>
        </p:nvPicPr>
        <p:blipFill rotWithShape="1">
          <a:blip r:embed="rId4">
            <a:alphaModFix/>
          </a:blip>
          <a:srcRect/>
          <a:stretch/>
        </p:blipFill>
        <p:spPr>
          <a:xfrm>
            <a:off x="6046625" y="384067"/>
            <a:ext cx="6103462" cy="4049388"/>
          </a:xfrm>
          <a:prstGeom prst="rect">
            <a:avLst/>
          </a:prstGeom>
          <a:noFill/>
          <a:ln>
            <a:noFill/>
          </a:ln>
        </p:spPr>
      </p:pic>
      <p:sp>
        <p:nvSpPr>
          <p:cNvPr id="2" name="TextBox 1">
            <a:extLst>
              <a:ext uri="{FF2B5EF4-FFF2-40B4-BE49-F238E27FC236}">
                <a16:creationId xmlns:a16="http://schemas.microsoft.com/office/drawing/2014/main" id="{F370C714-BA28-5136-AD5D-FF635951D405}"/>
              </a:ext>
            </a:extLst>
          </p:cNvPr>
          <p:cNvSpPr txBox="1"/>
          <p:nvPr/>
        </p:nvSpPr>
        <p:spPr>
          <a:xfrm>
            <a:off x="1662547" y="4433455"/>
            <a:ext cx="3352800" cy="369332"/>
          </a:xfrm>
          <a:prstGeom prst="rect">
            <a:avLst/>
          </a:prstGeom>
          <a:noFill/>
        </p:spPr>
        <p:txBody>
          <a:bodyPr wrap="square" rtlCol="0">
            <a:spAutoFit/>
          </a:bodyPr>
          <a:lstStyle/>
          <a:p>
            <a:r>
              <a:rPr lang="en-GB" dirty="0"/>
              <a:t>SES quartile 1 (lowest non-FSM)</a:t>
            </a:r>
          </a:p>
        </p:txBody>
      </p:sp>
      <p:sp>
        <p:nvSpPr>
          <p:cNvPr id="3" name="TextBox 2">
            <a:extLst>
              <a:ext uri="{FF2B5EF4-FFF2-40B4-BE49-F238E27FC236}">
                <a16:creationId xmlns:a16="http://schemas.microsoft.com/office/drawing/2014/main" id="{660C4F3E-CA96-EE41-944A-F90043357A4F}"/>
              </a:ext>
            </a:extLst>
          </p:cNvPr>
          <p:cNvSpPr txBox="1"/>
          <p:nvPr/>
        </p:nvSpPr>
        <p:spPr>
          <a:xfrm>
            <a:off x="7786255" y="4433455"/>
            <a:ext cx="3352800" cy="369332"/>
          </a:xfrm>
          <a:prstGeom prst="rect">
            <a:avLst/>
          </a:prstGeom>
          <a:noFill/>
        </p:spPr>
        <p:txBody>
          <a:bodyPr wrap="square" rtlCol="0">
            <a:spAutoFit/>
          </a:bodyPr>
          <a:lstStyle/>
          <a:p>
            <a:r>
              <a:rPr lang="en-GB" dirty="0"/>
              <a:t>SES quartile 4 (highest non-FSM)</a:t>
            </a:r>
          </a:p>
        </p:txBody>
      </p:sp>
      <p:pic>
        <p:nvPicPr>
          <p:cNvPr id="4" name="Google Shape;271;p26">
            <a:extLst>
              <a:ext uri="{FF2B5EF4-FFF2-40B4-BE49-F238E27FC236}">
                <a16:creationId xmlns:a16="http://schemas.microsoft.com/office/drawing/2014/main" id="{62B6A3FC-00AB-A73C-B20D-45AE52E381AE}"/>
              </a:ext>
            </a:extLst>
          </p:cNvPr>
          <p:cNvPicPr preferRelativeResize="0"/>
          <p:nvPr/>
        </p:nvPicPr>
        <p:blipFill rotWithShape="1">
          <a:blip r:embed="rId5">
            <a:alphaModFix/>
          </a:blip>
          <a:srcRect/>
          <a:stretch/>
        </p:blipFill>
        <p:spPr>
          <a:xfrm>
            <a:off x="46188" y="5309724"/>
            <a:ext cx="10226291" cy="1422753"/>
          </a:xfrm>
          <a:prstGeom prst="rect">
            <a:avLst/>
          </a:prstGeom>
          <a:noFill/>
          <a:ln>
            <a:noFill/>
          </a:ln>
        </p:spPr>
      </p:pic>
    </p:spTree>
    <p:extLst>
      <p:ext uri="{BB962C8B-B14F-4D97-AF65-F5344CB8AC3E}">
        <p14:creationId xmlns:p14="http://schemas.microsoft.com/office/powerpoint/2010/main" val="874417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pic>
        <p:nvPicPr>
          <p:cNvPr id="266" name="Google Shape;266;p26"/>
          <p:cNvPicPr preferRelativeResize="0"/>
          <p:nvPr/>
        </p:nvPicPr>
        <p:blipFill rotWithShape="1">
          <a:blip r:embed="rId3">
            <a:alphaModFix/>
          </a:blip>
          <a:srcRect/>
          <a:stretch/>
        </p:blipFill>
        <p:spPr>
          <a:xfrm>
            <a:off x="0" y="478934"/>
            <a:ext cx="6120624" cy="4162339"/>
          </a:xfrm>
          <a:prstGeom prst="rect">
            <a:avLst/>
          </a:prstGeom>
          <a:noFill/>
          <a:ln>
            <a:noFill/>
          </a:ln>
        </p:spPr>
      </p:pic>
      <p:pic>
        <p:nvPicPr>
          <p:cNvPr id="269" name="Google Shape;269;p26"/>
          <p:cNvPicPr preferRelativeResize="0"/>
          <p:nvPr/>
        </p:nvPicPr>
        <p:blipFill rotWithShape="1">
          <a:blip r:embed="rId4">
            <a:alphaModFix/>
          </a:blip>
          <a:srcRect/>
          <a:stretch/>
        </p:blipFill>
        <p:spPr>
          <a:xfrm>
            <a:off x="6120624" y="478934"/>
            <a:ext cx="6031790" cy="4162339"/>
          </a:xfrm>
          <a:prstGeom prst="rect">
            <a:avLst/>
          </a:prstGeom>
          <a:noFill/>
          <a:ln>
            <a:noFill/>
          </a:ln>
        </p:spPr>
      </p:pic>
      <p:sp>
        <p:nvSpPr>
          <p:cNvPr id="4" name="TextBox 3">
            <a:extLst>
              <a:ext uri="{FF2B5EF4-FFF2-40B4-BE49-F238E27FC236}">
                <a16:creationId xmlns:a16="http://schemas.microsoft.com/office/drawing/2014/main" id="{7AA679EB-CCB1-3222-9FA8-7B12D83F83DE}"/>
              </a:ext>
            </a:extLst>
          </p:cNvPr>
          <p:cNvSpPr txBox="1"/>
          <p:nvPr/>
        </p:nvSpPr>
        <p:spPr>
          <a:xfrm>
            <a:off x="1579420" y="4641273"/>
            <a:ext cx="3352800" cy="369332"/>
          </a:xfrm>
          <a:prstGeom prst="rect">
            <a:avLst/>
          </a:prstGeom>
          <a:noFill/>
        </p:spPr>
        <p:txBody>
          <a:bodyPr wrap="square" rtlCol="0">
            <a:spAutoFit/>
          </a:bodyPr>
          <a:lstStyle/>
          <a:p>
            <a:pPr algn="ctr"/>
            <a:r>
              <a:rPr lang="en-GB" dirty="0"/>
              <a:t>1-2 years FSM eligibility</a:t>
            </a:r>
          </a:p>
        </p:txBody>
      </p:sp>
      <p:sp>
        <p:nvSpPr>
          <p:cNvPr id="5" name="TextBox 4">
            <a:extLst>
              <a:ext uri="{FF2B5EF4-FFF2-40B4-BE49-F238E27FC236}">
                <a16:creationId xmlns:a16="http://schemas.microsoft.com/office/drawing/2014/main" id="{3D49147F-6C67-2F0C-E7CB-F4E32AB4D5B0}"/>
              </a:ext>
            </a:extLst>
          </p:cNvPr>
          <p:cNvSpPr txBox="1"/>
          <p:nvPr/>
        </p:nvSpPr>
        <p:spPr>
          <a:xfrm>
            <a:off x="7700044" y="4641273"/>
            <a:ext cx="3352800" cy="369332"/>
          </a:xfrm>
          <a:prstGeom prst="rect">
            <a:avLst/>
          </a:prstGeom>
          <a:noFill/>
        </p:spPr>
        <p:txBody>
          <a:bodyPr wrap="square" rtlCol="0">
            <a:spAutoFit/>
          </a:bodyPr>
          <a:lstStyle/>
          <a:p>
            <a:pPr algn="ctr"/>
            <a:r>
              <a:rPr lang="en-GB" dirty="0"/>
              <a:t>10-11 years FSM eligibility</a:t>
            </a:r>
          </a:p>
        </p:txBody>
      </p:sp>
      <p:pic>
        <p:nvPicPr>
          <p:cNvPr id="6" name="Google Shape;271;p26">
            <a:extLst>
              <a:ext uri="{FF2B5EF4-FFF2-40B4-BE49-F238E27FC236}">
                <a16:creationId xmlns:a16="http://schemas.microsoft.com/office/drawing/2014/main" id="{6D76E819-0A3D-F7E8-2AF4-E880E2FD677F}"/>
              </a:ext>
            </a:extLst>
          </p:cNvPr>
          <p:cNvPicPr preferRelativeResize="0"/>
          <p:nvPr/>
        </p:nvPicPr>
        <p:blipFill rotWithShape="1">
          <a:blip r:embed="rId5">
            <a:alphaModFix/>
          </a:blip>
          <a:srcRect/>
          <a:stretch/>
        </p:blipFill>
        <p:spPr>
          <a:xfrm>
            <a:off x="0" y="5307231"/>
            <a:ext cx="10226291" cy="1422753"/>
          </a:xfrm>
          <a:prstGeom prst="rect">
            <a:avLst/>
          </a:prstGeom>
          <a:noFill/>
          <a:ln>
            <a:noFill/>
          </a:ln>
        </p:spPr>
      </p:pic>
    </p:spTree>
    <p:extLst>
      <p:ext uri="{BB962C8B-B14F-4D97-AF65-F5344CB8AC3E}">
        <p14:creationId xmlns:p14="http://schemas.microsoft.com/office/powerpoint/2010/main" val="1730206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CA42E-6E83-9BD9-5C95-546832E8F824}"/>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6786A215-A29C-F13E-0DB0-77757B53A911}"/>
              </a:ext>
            </a:extLst>
          </p:cNvPr>
          <p:cNvSpPr>
            <a:spLocks noGrp="1"/>
          </p:cNvSpPr>
          <p:nvPr>
            <p:ph type="body" sz="quarter" idx="12"/>
          </p:nvPr>
        </p:nvSpPr>
        <p:spPr/>
        <p:txBody>
          <a:bodyPr/>
          <a:lstStyle/>
          <a:p>
            <a:endParaRPr lang="en-GB" dirty="0"/>
          </a:p>
        </p:txBody>
      </p:sp>
      <p:graphicFrame>
        <p:nvGraphicFramePr>
          <p:cNvPr id="7" name="Table 6">
            <a:extLst>
              <a:ext uri="{FF2B5EF4-FFF2-40B4-BE49-F238E27FC236}">
                <a16:creationId xmlns:a16="http://schemas.microsoft.com/office/drawing/2014/main" id="{BAFF3FA5-964C-8BE9-5BA6-89267700B47E}"/>
              </a:ext>
            </a:extLst>
          </p:cNvPr>
          <p:cNvGraphicFramePr>
            <a:graphicFrameLocks noGrp="1"/>
          </p:cNvGraphicFramePr>
          <p:nvPr>
            <p:extLst>
              <p:ext uri="{D42A27DB-BD31-4B8C-83A1-F6EECF244321}">
                <p14:modId xmlns:p14="http://schemas.microsoft.com/office/powerpoint/2010/main" val="74387408"/>
              </p:ext>
            </p:extLst>
          </p:nvPr>
        </p:nvGraphicFramePr>
        <p:xfrm>
          <a:off x="7434551" y="1906074"/>
          <a:ext cx="4369524" cy="3094810"/>
        </p:xfrm>
        <a:graphic>
          <a:graphicData uri="http://schemas.openxmlformats.org/drawingml/2006/table">
            <a:tbl>
              <a:tblPr>
                <a:tableStyleId>{5C22544A-7EE6-4342-B048-85BDC9FD1C3A}</a:tableStyleId>
              </a:tblPr>
              <a:tblGrid>
                <a:gridCol w="1005877">
                  <a:extLst>
                    <a:ext uri="{9D8B030D-6E8A-4147-A177-3AD203B41FA5}">
                      <a16:colId xmlns:a16="http://schemas.microsoft.com/office/drawing/2014/main" val="654606455"/>
                    </a:ext>
                  </a:extLst>
                </a:gridCol>
                <a:gridCol w="3363647">
                  <a:extLst>
                    <a:ext uri="{9D8B030D-6E8A-4147-A177-3AD203B41FA5}">
                      <a16:colId xmlns:a16="http://schemas.microsoft.com/office/drawing/2014/main" val="1818069430"/>
                    </a:ext>
                  </a:extLst>
                </a:gridCol>
              </a:tblGrid>
              <a:tr h="589542">
                <a:tc>
                  <a:txBody>
                    <a:bodyPr/>
                    <a:lstStyle/>
                    <a:p>
                      <a:pPr algn="ctr" fontAlgn="b"/>
                      <a:r>
                        <a:rPr lang="en-GB" sz="1600" b="1" u="none" strike="noStrike" dirty="0">
                          <a:effectLst/>
                          <a:latin typeface="+mn-lt"/>
                        </a:rPr>
                        <a:t>Cluster</a:t>
                      </a:r>
                    </a:p>
                    <a:p>
                      <a:pPr algn="ctr" fontAlgn="b"/>
                      <a:r>
                        <a:rPr lang="en-GB" sz="1600" b="1" i="0" u="none" strike="noStrike" dirty="0">
                          <a:solidFill>
                            <a:srgbClr val="000000"/>
                          </a:solidFill>
                          <a:effectLst/>
                          <a:latin typeface="+mn-lt"/>
                        </a:rPr>
                        <a:t>number</a:t>
                      </a:r>
                    </a:p>
                  </a:txBody>
                  <a:tcPr marL="6350" marR="6350" marT="6350" marB="0" anchor="ctr"/>
                </a:tc>
                <a:tc>
                  <a:txBody>
                    <a:bodyPr/>
                    <a:lstStyle/>
                    <a:p>
                      <a:pPr algn="ctr" fontAlgn="b"/>
                      <a:r>
                        <a:rPr lang="en-GB" sz="1600" b="1" u="none" strike="noStrike" dirty="0">
                          <a:effectLst/>
                          <a:latin typeface="+mn-lt"/>
                        </a:rPr>
                        <a:t>Cluster name </a:t>
                      </a:r>
                      <a:endParaRPr lang="en-GB" sz="1600" b="1" i="0" u="none" strike="noStrike" dirty="0">
                        <a:solidFill>
                          <a:srgbClr val="000000"/>
                        </a:solidFill>
                        <a:effectLst/>
                        <a:latin typeface="+mn-lt"/>
                      </a:endParaRPr>
                    </a:p>
                  </a:txBody>
                  <a:tcPr marL="6350" marR="6350" marT="6350" marB="0" anchor="ctr"/>
                </a:tc>
                <a:extLst>
                  <a:ext uri="{0D108BD9-81ED-4DB2-BD59-A6C34878D82A}">
                    <a16:rowId xmlns:a16="http://schemas.microsoft.com/office/drawing/2014/main" val="3170212393"/>
                  </a:ext>
                </a:extLst>
              </a:tr>
              <a:tr h="323500">
                <a:tc>
                  <a:txBody>
                    <a:bodyPr/>
                    <a:lstStyle/>
                    <a:p>
                      <a:pPr algn="ctr" fontAlgn="b"/>
                      <a:r>
                        <a:rPr lang="en-GB" sz="1600" b="1" i="0" u="none" strike="noStrike" dirty="0">
                          <a:solidFill>
                            <a:srgbClr val="000000"/>
                          </a:solidFill>
                          <a:effectLst/>
                          <a:latin typeface="+mn-lt"/>
                        </a:rPr>
                        <a:t>1</a:t>
                      </a:r>
                    </a:p>
                  </a:txBody>
                  <a:tcPr marL="6350" marR="6350" marT="635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mn-lt"/>
                        </a:rPr>
                        <a:t>Routes to no activity</a:t>
                      </a:r>
                    </a:p>
                  </a:txBody>
                  <a:tcPr marL="6350" marR="6350" marT="6350" marB="0" anchor="ctr"/>
                </a:tc>
                <a:extLst>
                  <a:ext uri="{0D108BD9-81ED-4DB2-BD59-A6C34878D82A}">
                    <a16:rowId xmlns:a16="http://schemas.microsoft.com/office/drawing/2014/main" val="3225641937"/>
                  </a:ext>
                </a:extLst>
              </a:tr>
              <a:tr h="307642">
                <a:tc>
                  <a:txBody>
                    <a:bodyPr/>
                    <a:lstStyle/>
                    <a:p>
                      <a:pPr algn="ctr" fontAlgn="b"/>
                      <a:r>
                        <a:rPr lang="en-GB" sz="1600" b="1" i="0" u="none" strike="noStrike" dirty="0">
                          <a:solidFill>
                            <a:srgbClr val="000000"/>
                          </a:solidFill>
                          <a:effectLst/>
                          <a:latin typeface="+mn-lt"/>
                        </a:rPr>
                        <a:t>2</a:t>
                      </a:r>
                    </a:p>
                  </a:txBody>
                  <a:tcPr marL="6350" marR="6350" marT="635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mn-lt"/>
                        </a:rPr>
                        <a:t>Benefits dependency</a:t>
                      </a:r>
                    </a:p>
                  </a:txBody>
                  <a:tcPr marL="6350" marR="6350" marT="6350" marB="0" anchor="ctr"/>
                </a:tc>
                <a:extLst>
                  <a:ext uri="{0D108BD9-81ED-4DB2-BD59-A6C34878D82A}">
                    <a16:rowId xmlns:a16="http://schemas.microsoft.com/office/drawing/2014/main" val="1712794670"/>
                  </a:ext>
                </a:extLst>
              </a:tr>
              <a:tr h="345582">
                <a:tc>
                  <a:txBody>
                    <a:bodyPr/>
                    <a:lstStyle/>
                    <a:p>
                      <a:pPr algn="ctr" fontAlgn="b"/>
                      <a:r>
                        <a:rPr lang="en-GB" sz="1600" b="1" i="0" u="none" strike="noStrike" dirty="0">
                          <a:solidFill>
                            <a:srgbClr val="000000"/>
                          </a:solidFill>
                          <a:effectLst/>
                          <a:latin typeface="+mn-lt"/>
                        </a:rPr>
                        <a:t>3</a:t>
                      </a:r>
                    </a:p>
                  </a:txBody>
                  <a:tcPr marL="6350" marR="6350" marT="6350" marB="0" anchor="ctr"/>
                </a:tc>
                <a:tc>
                  <a:txBody>
                    <a:bodyPr/>
                    <a:lstStyle/>
                    <a:p>
                      <a:pPr algn="ctr" fontAlgn="b"/>
                      <a:r>
                        <a:rPr lang="en-GB" sz="1600" b="0" i="0" u="none" strike="noStrike" dirty="0">
                          <a:solidFill>
                            <a:srgbClr val="000000"/>
                          </a:solidFill>
                          <a:effectLst/>
                          <a:latin typeface="+mn-lt"/>
                        </a:rPr>
                        <a:t>Vocational ed to employment (slow)</a:t>
                      </a:r>
                    </a:p>
                  </a:txBody>
                  <a:tcPr marL="6350" marR="6350" marT="6350" marB="0" anchor="ctr"/>
                </a:tc>
                <a:extLst>
                  <a:ext uri="{0D108BD9-81ED-4DB2-BD59-A6C34878D82A}">
                    <a16:rowId xmlns:a16="http://schemas.microsoft.com/office/drawing/2014/main" val="1230385113"/>
                  </a:ext>
                </a:extLst>
              </a:tr>
              <a:tr h="260280">
                <a:tc>
                  <a:txBody>
                    <a:bodyPr/>
                    <a:lstStyle/>
                    <a:p>
                      <a:pPr algn="ctr" fontAlgn="b"/>
                      <a:r>
                        <a:rPr lang="en-GB" sz="1600" b="1" i="0" u="none" strike="noStrike" dirty="0">
                          <a:solidFill>
                            <a:srgbClr val="000000"/>
                          </a:solidFill>
                          <a:effectLst/>
                          <a:latin typeface="+mn-lt"/>
                        </a:rPr>
                        <a:t>4</a:t>
                      </a:r>
                    </a:p>
                  </a:txBody>
                  <a:tcPr marL="6350" marR="6350" marT="635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mn-lt"/>
                        </a:rPr>
                        <a:t>Quickly to employment (vocational)</a:t>
                      </a:r>
                    </a:p>
                  </a:txBody>
                  <a:tcPr marL="6350" marR="6350" marT="6350" marB="0" anchor="ctr"/>
                </a:tc>
                <a:extLst>
                  <a:ext uri="{0D108BD9-81ED-4DB2-BD59-A6C34878D82A}">
                    <a16:rowId xmlns:a16="http://schemas.microsoft.com/office/drawing/2014/main" val="1038978711"/>
                  </a:ext>
                </a:extLst>
              </a:tr>
              <a:tr h="260280">
                <a:tc>
                  <a:txBody>
                    <a:bodyPr/>
                    <a:lstStyle/>
                    <a:p>
                      <a:pPr algn="ctr" fontAlgn="b"/>
                      <a:r>
                        <a:rPr lang="en-GB" sz="1600" b="1" i="0" u="none" strike="noStrike" dirty="0">
                          <a:solidFill>
                            <a:srgbClr val="000000"/>
                          </a:solidFill>
                          <a:effectLst/>
                          <a:latin typeface="+mn-lt"/>
                        </a:rPr>
                        <a:t>5</a:t>
                      </a:r>
                    </a:p>
                  </a:txBody>
                  <a:tcPr marL="6350" marR="6350" marT="635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mn-lt"/>
                        </a:rPr>
                        <a:t>Higher education slow</a:t>
                      </a:r>
                    </a:p>
                  </a:txBody>
                  <a:tcPr marL="6350" marR="6350" marT="6350" marB="0" anchor="ctr"/>
                </a:tc>
                <a:extLst>
                  <a:ext uri="{0D108BD9-81ED-4DB2-BD59-A6C34878D82A}">
                    <a16:rowId xmlns:a16="http://schemas.microsoft.com/office/drawing/2014/main" val="3598192336"/>
                  </a:ext>
                </a:extLst>
              </a:tr>
              <a:tr h="260280">
                <a:tc>
                  <a:txBody>
                    <a:bodyPr/>
                    <a:lstStyle/>
                    <a:p>
                      <a:pPr algn="ctr" fontAlgn="b"/>
                      <a:r>
                        <a:rPr lang="en-GB" sz="1600" b="1" i="0" u="none" strike="noStrike" dirty="0">
                          <a:solidFill>
                            <a:srgbClr val="000000"/>
                          </a:solidFill>
                          <a:effectLst/>
                          <a:latin typeface="+mn-lt"/>
                        </a:rPr>
                        <a:t>6</a:t>
                      </a:r>
                    </a:p>
                  </a:txBody>
                  <a:tcPr marL="6350" marR="6350" marT="635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mn-lt"/>
                        </a:rPr>
                        <a:t>A-levels, degree, job – </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mn-lt"/>
                        </a:rPr>
                        <a:t>working whilst studying</a:t>
                      </a:r>
                    </a:p>
                  </a:txBody>
                  <a:tcPr marL="6350" marR="6350" marT="6350" marB="0" anchor="ctr"/>
                </a:tc>
                <a:extLst>
                  <a:ext uri="{0D108BD9-81ED-4DB2-BD59-A6C34878D82A}">
                    <a16:rowId xmlns:a16="http://schemas.microsoft.com/office/drawing/2014/main" val="1003938560"/>
                  </a:ext>
                </a:extLst>
              </a:tr>
              <a:tr h="513954">
                <a:tc>
                  <a:txBody>
                    <a:bodyPr/>
                    <a:lstStyle/>
                    <a:p>
                      <a:pPr algn="ctr" fontAlgn="b"/>
                      <a:r>
                        <a:rPr lang="en-GB" sz="1600" b="1" i="0" u="none" strike="noStrike" dirty="0">
                          <a:solidFill>
                            <a:srgbClr val="000000"/>
                          </a:solidFill>
                          <a:effectLst/>
                          <a:latin typeface="+mn-lt"/>
                        </a:rPr>
                        <a:t>7</a:t>
                      </a:r>
                    </a:p>
                  </a:txBody>
                  <a:tcPr marL="6350" marR="6350" marT="635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dirty="0">
                          <a:solidFill>
                            <a:srgbClr val="000000"/>
                          </a:solidFill>
                          <a:effectLst/>
                          <a:latin typeface="+mn-lt"/>
                        </a:rPr>
                        <a:t>A-levels, degree, job – </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sng" strike="noStrike" dirty="0">
                          <a:solidFill>
                            <a:srgbClr val="000000"/>
                          </a:solidFill>
                          <a:effectLst/>
                          <a:latin typeface="+mn-lt"/>
                        </a:rPr>
                        <a:t>not</a:t>
                      </a:r>
                      <a:r>
                        <a:rPr lang="en-GB" sz="1600" b="0" i="0" u="none" strike="noStrike" dirty="0">
                          <a:solidFill>
                            <a:srgbClr val="000000"/>
                          </a:solidFill>
                          <a:effectLst/>
                          <a:latin typeface="+mn-lt"/>
                        </a:rPr>
                        <a:t> working whilst studying</a:t>
                      </a:r>
                    </a:p>
                  </a:txBody>
                  <a:tcPr marL="6350" marR="6350" marT="6350" marB="0" anchor="ctr"/>
                </a:tc>
                <a:extLst>
                  <a:ext uri="{0D108BD9-81ED-4DB2-BD59-A6C34878D82A}">
                    <a16:rowId xmlns:a16="http://schemas.microsoft.com/office/drawing/2014/main" val="1199050561"/>
                  </a:ext>
                </a:extLst>
              </a:tr>
            </a:tbl>
          </a:graphicData>
        </a:graphic>
      </p:graphicFrame>
      <p:graphicFrame>
        <p:nvGraphicFramePr>
          <p:cNvPr id="13" name="Chart 12">
            <a:extLst>
              <a:ext uri="{FF2B5EF4-FFF2-40B4-BE49-F238E27FC236}">
                <a16:creationId xmlns:a16="http://schemas.microsoft.com/office/drawing/2014/main" id="{50C2B0EE-FF41-7705-60D1-12B7F08144F7}"/>
              </a:ext>
            </a:extLst>
          </p:cNvPr>
          <p:cNvGraphicFramePr>
            <a:graphicFrameLocks/>
          </p:cNvGraphicFramePr>
          <p:nvPr>
            <p:extLst>
              <p:ext uri="{D42A27DB-BD31-4B8C-83A1-F6EECF244321}">
                <p14:modId xmlns:p14="http://schemas.microsoft.com/office/powerpoint/2010/main" val="223860484"/>
              </p:ext>
            </p:extLst>
          </p:nvPr>
        </p:nvGraphicFramePr>
        <p:xfrm>
          <a:off x="251589" y="2468880"/>
          <a:ext cx="6931132" cy="4261103"/>
        </p:xfrm>
        <a:graphic>
          <a:graphicData uri="http://schemas.openxmlformats.org/drawingml/2006/chart">
            <c:chart xmlns:c="http://schemas.openxmlformats.org/drawingml/2006/chart" xmlns:r="http://schemas.openxmlformats.org/officeDocument/2006/relationships" r:id="rId2"/>
          </a:graphicData>
        </a:graphic>
      </p:graphicFrame>
      <p:sp>
        <p:nvSpPr>
          <p:cNvPr id="14" name="Content Placeholder 2">
            <a:extLst>
              <a:ext uri="{FF2B5EF4-FFF2-40B4-BE49-F238E27FC236}">
                <a16:creationId xmlns:a16="http://schemas.microsoft.com/office/drawing/2014/main" id="{4F726F10-B1E0-E4A6-F434-AC1C54028A32}"/>
              </a:ext>
            </a:extLst>
          </p:cNvPr>
          <p:cNvSpPr>
            <a:spLocks noGrp="1"/>
          </p:cNvSpPr>
          <p:nvPr>
            <p:ph idx="1"/>
          </p:nvPr>
        </p:nvSpPr>
        <p:spPr>
          <a:xfrm>
            <a:off x="383999" y="1906074"/>
            <a:ext cx="11420076" cy="562806"/>
          </a:xfrm>
        </p:spPr>
        <p:txBody>
          <a:bodyPr>
            <a:normAutofit/>
          </a:bodyPr>
          <a:lstStyle/>
          <a:p>
            <a:pPr marL="0" indent="0">
              <a:buNone/>
            </a:pPr>
            <a:r>
              <a:rPr lang="en-GB" sz="3200" b="1" dirty="0"/>
              <a:t>Summarising trajectories</a:t>
            </a:r>
          </a:p>
        </p:txBody>
      </p:sp>
    </p:spTree>
    <p:extLst>
      <p:ext uri="{BB962C8B-B14F-4D97-AF65-F5344CB8AC3E}">
        <p14:creationId xmlns:p14="http://schemas.microsoft.com/office/powerpoint/2010/main" val="303602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CA42E-6E83-9BD9-5C95-546832E8F824}"/>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6786A215-A29C-F13E-0DB0-77757B53A911}"/>
              </a:ext>
            </a:extLst>
          </p:cNvPr>
          <p:cNvSpPr>
            <a:spLocks noGrp="1"/>
          </p:cNvSpPr>
          <p:nvPr>
            <p:ph type="body" sz="quarter" idx="12"/>
          </p:nvPr>
        </p:nvSpPr>
        <p:spPr/>
        <p:txBody>
          <a:bodyPr/>
          <a:lstStyle/>
          <a:p>
            <a:endParaRPr lang="en-GB" dirty="0"/>
          </a:p>
        </p:txBody>
      </p:sp>
      <p:graphicFrame>
        <p:nvGraphicFramePr>
          <p:cNvPr id="2" name="Chart 1">
            <a:extLst>
              <a:ext uri="{FF2B5EF4-FFF2-40B4-BE49-F238E27FC236}">
                <a16:creationId xmlns:a16="http://schemas.microsoft.com/office/drawing/2014/main" id="{0AE3DCAA-2FD9-4E7E-AD24-54B119AB7F53}"/>
              </a:ext>
            </a:extLst>
          </p:cNvPr>
          <p:cNvGraphicFramePr>
            <a:graphicFrameLocks/>
          </p:cNvGraphicFramePr>
          <p:nvPr>
            <p:extLst>
              <p:ext uri="{D42A27DB-BD31-4B8C-83A1-F6EECF244321}">
                <p14:modId xmlns:p14="http://schemas.microsoft.com/office/powerpoint/2010/main" val="3120369332"/>
              </p:ext>
            </p:extLst>
          </p:nvPr>
        </p:nvGraphicFramePr>
        <p:xfrm>
          <a:off x="0" y="2615184"/>
          <a:ext cx="6020943" cy="41015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a:extLst>
              <a:ext uri="{FF2B5EF4-FFF2-40B4-BE49-F238E27FC236}">
                <a16:creationId xmlns:a16="http://schemas.microsoft.com/office/drawing/2014/main" id="{987ED351-67B0-4538-B70D-8A3F7E359440}"/>
              </a:ext>
            </a:extLst>
          </p:cNvPr>
          <p:cNvGraphicFramePr>
            <a:graphicFrameLocks/>
          </p:cNvGraphicFramePr>
          <p:nvPr>
            <p:extLst>
              <p:ext uri="{D42A27DB-BD31-4B8C-83A1-F6EECF244321}">
                <p14:modId xmlns:p14="http://schemas.microsoft.com/office/powerpoint/2010/main" val="1528879736"/>
              </p:ext>
            </p:extLst>
          </p:nvPr>
        </p:nvGraphicFramePr>
        <p:xfrm>
          <a:off x="6038850" y="2615184"/>
          <a:ext cx="6153150" cy="4174712"/>
        </p:xfrm>
        <a:graphic>
          <a:graphicData uri="http://schemas.openxmlformats.org/drawingml/2006/chart">
            <c:chart xmlns:c="http://schemas.openxmlformats.org/drawingml/2006/chart" xmlns:r="http://schemas.openxmlformats.org/officeDocument/2006/relationships" r:id="rId3"/>
          </a:graphicData>
        </a:graphic>
      </p:graphicFrame>
      <p:sp>
        <p:nvSpPr>
          <p:cNvPr id="5" name="Content Placeholder 2">
            <a:extLst>
              <a:ext uri="{FF2B5EF4-FFF2-40B4-BE49-F238E27FC236}">
                <a16:creationId xmlns:a16="http://schemas.microsoft.com/office/drawing/2014/main" id="{1C2F2853-FBA8-DC07-32EE-ECDF9D428EAD}"/>
              </a:ext>
            </a:extLst>
          </p:cNvPr>
          <p:cNvSpPr>
            <a:spLocks noGrp="1"/>
          </p:cNvSpPr>
          <p:nvPr>
            <p:ph idx="1"/>
          </p:nvPr>
        </p:nvSpPr>
        <p:spPr>
          <a:xfrm>
            <a:off x="383999" y="1906074"/>
            <a:ext cx="11420076" cy="562806"/>
          </a:xfrm>
        </p:spPr>
        <p:txBody>
          <a:bodyPr>
            <a:normAutofit/>
          </a:bodyPr>
          <a:lstStyle/>
          <a:p>
            <a:pPr marL="0" indent="0">
              <a:buNone/>
            </a:pPr>
            <a:r>
              <a:rPr lang="en-GB" sz="3200" b="1" dirty="0"/>
              <a:t>Differences in earnings at age 25 by socio-economic status</a:t>
            </a:r>
          </a:p>
        </p:txBody>
      </p:sp>
    </p:spTree>
    <p:extLst>
      <p:ext uri="{BB962C8B-B14F-4D97-AF65-F5344CB8AC3E}">
        <p14:creationId xmlns:p14="http://schemas.microsoft.com/office/powerpoint/2010/main" val="2154506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A8C07-FC22-95DB-853D-4CBAD0E2C1F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6AAA9-F6AA-8F45-F063-57D1AE1CE4C1}"/>
              </a:ext>
            </a:extLst>
          </p:cNvPr>
          <p:cNvSpPr>
            <a:spLocks noGrp="1"/>
          </p:cNvSpPr>
          <p:nvPr>
            <p:ph idx="1"/>
          </p:nvPr>
        </p:nvSpPr>
        <p:spPr>
          <a:xfrm>
            <a:off x="383999" y="2031980"/>
            <a:ext cx="11295811" cy="4567926"/>
          </a:xfrm>
        </p:spPr>
        <p:txBody>
          <a:bodyPr>
            <a:normAutofit/>
          </a:bodyPr>
          <a:lstStyle/>
          <a:p>
            <a:pPr marL="0" indent="0">
              <a:buNone/>
            </a:pPr>
            <a:r>
              <a:rPr lang="en-GB" sz="3200" b="1" dirty="0"/>
              <a:t>Summary</a:t>
            </a:r>
          </a:p>
          <a:p>
            <a:pPr hangingPunct="0"/>
            <a:r>
              <a:rPr lang="en-GB" sz="2400" dirty="0">
                <a:solidFill>
                  <a:srgbClr val="000000"/>
                </a:solidFill>
                <a:ea typeface="Times New Roman" panose="02020603050405020304" pitchFamily="18" charset="0"/>
                <a:cs typeface="Arial" panose="020B0604020202020204" pitchFamily="34" charset="0"/>
              </a:rPr>
              <a:t>Monotonic relationship between number of years of FSM eligibility and later outcomes </a:t>
            </a:r>
          </a:p>
          <a:p>
            <a:pPr lvl="1" hangingPunct="0"/>
            <a:r>
              <a:rPr lang="en-GB" sz="2200" dirty="0">
                <a:solidFill>
                  <a:srgbClr val="000000"/>
                </a:solidFill>
                <a:ea typeface="Times New Roman" panose="02020603050405020304" pitchFamily="18" charset="0"/>
                <a:cs typeface="Arial" panose="020B0604020202020204" pitchFamily="34" charset="0"/>
              </a:rPr>
              <a:t>A significant ‘gap within the gap’ in terms of education and labour market trajectories</a:t>
            </a:r>
          </a:p>
          <a:p>
            <a:pPr hangingPunct="0"/>
            <a:r>
              <a:rPr lang="en-GB" sz="2400" dirty="0">
                <a:solidFill>
                  <a:srgbClr val="000000"/>
                </a:solidFill>
                <a:ea typeface="Times New Roman" panose="02020603050405020304" pitchFamily="18" charset="0"/>
                <a:cs typeface="Arial" panose="020B0604020202020204" pitchFamily="34" charset="0"/>
              </a:rPr>
              <a:t>Next steps: </a:t>
            </a:r>
          </a:p>
          <a:p>
            <a:pPr lvl="1" hangingPunct="0"/>
            <a:r>
              <a:rPr lang="en-GB" sz="2200" dirty="0">
                <a:solidFill>
                  <a:srgbClr val="000000"/>
                </a:solidFill>
                <a:ea typeface="Times New Roman" panose="02020603050405020304" pitchFamily="18" charset="0"/>
                <a:cs typeface="Arial" panose="020B0604020202020204" pitchFamily="34" charset="0"/>
              </a:rPr>
              <a:t>Exploration of persistent vs. transitory FSM eligibility and ages being experienced</a:t>
            </a:r>
          </a:p>
          <a:p>
            <a:pPr lvl="1" hangingPunct="0"/>
            <a:r>
              <a:rPr lang="en-GB" sz="2200" dirty="0">
                <a:solidFill>
                  <a:srgbClr val="000000"/>
                </a:solidFill>
                <a:ea typeface="Times New Roman" panose="02020603050405020304" pitchFamily="18" charset="0"/>
                <a:cs typeface="Arial" panose="020B0604020202020204" pitchFamily="34" charset="0"/>
              </a:rPr>
              <a:t>Mediation analysis exploring how much of the variation in wages can be explained by different parts of (or the whole) prior education and labour market trajectory</a:t>
            </a:r>
          </a:p>
        </p:txBody>
      </p:sp>
      <p:sp>
        <p:nvSpPr>
          <p:cNvPr id="4" name="Text Placeholder 3">
            <a:extLst>
              <a:ext uri="{FF2B5EF4-FFF2-40B4-BE49-F238E27FC236}">
                <a16:creationId xmlns:a16="http://schemas.microsoft.com/office/drawing/2014/main" id="{18D58F18-871F-7718-2CD6-AA4857B99F02}"/>
              </a:ext>
            </a:extLst>
          </p:cNvPr>
          <p:cNvSpPr>
            <a:spLocks noGrp="1"/>
          </p:cNvSpPr>
          <p:nvPr>
            <p:ph type="body" sz="quarter" idx="12"/>
          </p:nvPr>
        </p:nvSpPr>
        <p:spPr/>
        <p:txBody>
          <a:bodyPr/>
          <a:lstStyle/>
          <a:p>
            <a:endParaRPr lang="en-GB" dirty="0"/>
          </a:p>
        </p:txBody>
      </p:sp>
      <p:sp>
        <p:nvSpPr>
          <p:cNvPr id="5" name="Arrow: Right 4">
            <a:extLst>
              <a:ext uri="{FF2B5EF4-FFF2-40B4-BE49-F238E27FC236}">
                <a16:creationId xmlns:a16="http://schemas.microsoft.com/office/drawing/2014/main" id="{5ECECF06-E957-82C8-21EC-AD47D6D388B8}"/>
              </a:ext>
            </a:extLst>
          </p:cNvPr>
          <p:cNvSpPr/>
          <p:nvPr/>
        </p:nvSpPr>
        <p:spPr>
          <a:xfrm>
            <a:off x="734291" y="3061855"/>
            <a:ext cx="346364" cy="2355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854887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A8C07-FC22-95DB-853D-4CBAD0E2C1F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6AAA9-F6AA-8F45-F063-57D1AE1CE4C1}"/>
              </a:ext>
            </a:extLst>
          </p:cNvPr>
          <p:cNvSpPr>
            <a:spLocks noGrp="1"/>
          </p:cNvSpPr>
          <p:nvPr>
            <p:ph idx="1"/>
          </p:nvPr>
        </p:nvSpPr>
        <p:spPr>
          <a:xfrm>
            <a:off x="383999" y="1906074"/>
            <a:ext cx="11295811" cy="4567926"/>
          </a:xfrm>
        </p:spPr>
        <p:txBody>
          <a:bodyPr>
            <a:normAutofit fontScale="92500"/>
          </a:bodyPr>
          <a:lstStyle/>
          <a:p>
            <a:pPr marL="0" indent="0">
              <a:buNone/>
            </a:pPr>
            <a:r>
              <a:rPr lang="en-GB" sz="3200" b="1" dirty="0"/>
              <a:t>Resources</a:t>
            </a:r>
          </a:p>
          <a:p>
            <a:pPr hangingPunct="0"/>
            <a:r>
              <a:rPr lang="en-GB" sz="2400" dirty="0">
                <a:solidFill>
                  <a:srgbClr val="000000"/>
                </a:solidFill>
                <a:cs typeface="Arial" panose="020B0604020202020204" pitchFamily="34" charset="0"/>
              </a:rPr>
              <a:t>Find out more about the LEO data: </a:t>
            </a:r>
            <a:r>
              <a:rPr lang="en-GB" sz="2400" dirty="0">
                <a:solidFill>
                  <a:srgbClr val="000000"/>
                </a:solidFill>
                <a:cs typeface="Arial" panose="020B0604020202020204" pitchFamily="34" charset="0"/>
                <a:hlinkClick r:id="rId2"/>
              </a:rPr>
              <a:t>https://www.gov.uk/government/publications/longitudinal-education-outcomes-leo-dataset/longitudinal-education-outcomes-leo-data</a:t>
            </a:r>
            <a:r>
              <a:rPr lang="en-GB" sz="2400" dirty="0">
                <a:solidFill>
                  <a:srgbClr val="000000"/>
                </a:solidFill>
                <a:cs typeface="Arial" panose="020B0604020202020204" pitchFamily="34" charset="0"/>
              </a:rPr>
              <a:t> </a:t>
            </a:r>
          </a:p>
          <a:p>
            <a:pPr hangingPunct="0"/>
            <a:r>
              <a:rPr lang="en-GB" sz="2400" dirty="0">
                <a:solidFill>
                  <a:srgbClr val="000000"/>
                </a:solidFill>
                <a:cs typeface="Arial" panose="020B0604020202020204" pitchFamily="34" charset="0"/>
              </a:rPr>
              <a:t>How to access the LEO data: </a:t>
            </a:r>
            <a:r>
              <a:rPr lang="en-GB" sz="2400" dirty="0">
                <a:solidFill>
                  <a:srgbClr val="000000"/>
                </a:solidFill>
                <a:cs typeface="Arial" panose="020B0604020202020204" pitchFamily="34" charset="0"/>
                <a:hlinkClick r:id="rId3"/>
              </a:rPr>
              <a:t>https://www.gov.uk/guidance/apply-to-access-the-longitudinal-education-outcomes-leo-dataset</a:t>
            </a:r>
            <a:r>
              <a:rPr lang="en-GB" sz="2400" dirty="0">
                <a:solidFill>
                  <a:srgbClr val="000000"/>
                </a:solidFill>
                <a:cs typeface="Arial" panose="020B0604020202020204" pitchFamily="34" charset="0"/>
              </a:rPr>
              <a:t> </a:t>
            </a:r>
          </a:p>
          <a:p>
            <a:pPr hangingPunct="0"/>
            <a:r>
              <a:rPr lang="en-GB" sz="2400" dirty="0">
                <a:solidFill>
                  <a:srgbClr val="000000"/>
                </a:solidFill>
                <a:cs typeface="Arial" panose="020B0604020202020204" pitchFamily="34" charset="0"/>
              </a:rPr>
              <a:t>Collection of DfE funded/produced reports using LEO data: </a:t>
            </a:r>
            <a:r>
              <a:rPr lang="en-GB" sz="2400" dirty="0">
                <a:solidFill>
                  <a:srgbClr val="000000"/>
                </a:solidFill>
                <a:cs typeface="Arial" panose="020B0604020202020204" pitchFamily="34" charset="0"/>
                <a:hlinkClick r:id="rId4"/>
              </a:rPr>
              <a:t>https://www.gov.uk/government/collections/longitudinal-education-outcomes-leo-collection</a:t>
            </a:r>
            <a:r>
              <a:rPr lang="en-GB" sz="2400" dirty="0">
                <a:solidFill>
                  <a:srgbClr val="000000"/>
                </a:solidFill>
                <a:cs typeface="Arial" panose="020B0604020202020204" pitchFamily="34" charset="0"/>
              </a:rPr>
              <a:t> </a:t>
            </a:r>
          </a:p>
          <a:p>
            <a:pPr hangingPunct="0"/>
            <a:r>
              <a:rPr lang="en-GB" sz="2400" dirty="0">
                <a:solidFill>
                  <a:srgbClr val="000000"/>
                </a:solidFill>
                <a:cs typeface="Arial" panose="020B0604020202020204" pitchFamily="34" charset="0"/>
              </a:rPr>
              <a:t>LEO post-16 education and labour market trajectories dashboard (forerunner to our work): </a:t>
            </a:r>
            <a:r>
              <a:rPr lang="en-GB" sz="2400" dirty="0">
                <a:solidFill>
                  <a:srgbClr val="000000"/>
                </a:solidFill>
                <a:cs typeface="Arial" panose="020B0604020202020204" pitchFamily="34" charset="0"/>
                <a:hlinkClick r:id="rId5"/>
              </a:rPr>
              <a:t>https://department-for-education.shinyapps.io/leo-post16education-labourmarket/</a:t>
            </a:r>
            <a:endParaRPr lang="en-GB" sz="2400" dirty="0">
              <a:solidFill>
                <a:srgbClr val="000000"/>
              </a:solidFill>
              <a:cs typeface="Arial" panose="020B0604020202020204" pitchFamily="34" charset="0"/>
            </a:endParaRPr>
          </a:p>
          <a:p>
            <a:pPr hangingPunct="0"/>
            <a:r>
              <a:rPr lang="en-GB" sz="2400" dirty="0">
                <a:solidFill>
                  <a:srgbClr val="000000"/>
                </a:solidFill>
                <a:cs typeface="Arial" panose="020B0604020202020204" pitchFamily="34" charset="0"/>
              </a:rPr>
              <a:t>LEO graduate industry dashboard: </a:t>
            </a:r>
            <a:r>
              <a:rPr lang="en-GB" sz="2400" dirty="0">
                <a:solidFill>
                  <a:srgbClr val="000000"/>
                </a:solidFill>
                <a:cs typeface="Arial" panose="020B0604020202020204" pitchFamily="34" charset="0"/>
                <a:hlinkClick r:id="rId6"/>
              </a:rPr>
              <a:t>https://department-for-education.shinyapps.io/leo-graduate-industry-dashboard/</a:t>
            </a:r>
            <a:r>
              <a:rPr lang="en-GB" sz="2400" dirty="0">
                <a:solidFill>
                  <a:srgbClr val="000000"/>
                </a:solidFill>
                <a:cs typeface="Arial" panose="020B0604020202020204" pitchFamily="34" charset="0"/>
              </a:rPr>
              <a:t>  </a:t>
            </a:r>
            <a:endParaRPr lang="en-GB" sz="3200" dirty="0"/>
          </a:p>
        </p:txBody>
      </p:sp>
      <p:sp>
        <p:nvSpPr>
          <p:cNvPr id="4" name="Text Placeholder 3">
            <a:extLst>
              <a:ext uri="{FF2B5EF4-FFF2-40B4-BE49-F238E27FC236}">
                <a16:creationId xmlns:a16="http://schemas.microsoft.com/office/drawing/2014/main" id="{18D58F18-871F-7718-2CD6-AA4857B99F02}"/>
              </a:ext>
            </a:extLst>
          </p:cNvPr>
          <p:cNvSpPr>
            <a:spLocks noGrp="1"/>
          </p:cNvSpPr>
          <p:nvPr>
            <p:ph type="body" sz="quarter" idx="12"/>
          </p:nvPr>
        </p:nvSpPr>
        <p:spPr/>
        <p:txBody>
          <a:bodyPr/>
          <a:lstStyle/>
          <a:p>
            <a:endParaRPr lang="en-GB" dirty="0"/>
          </a:p>
        </p:txBody>
      </p:sp>
    </p:spTree>
    <p:extLst>
      <p:ext uri="{BB962C8B-B14F-4D97-AF65-F5344CB8AC3E}">
        <p14:creationId xmlns:p14="http://schemas.microsoft.com/office/powerpoint/2010/main" val="2336173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BF8BF0-ED62-9DA9-ADDA-0557C6B6077C}"/>
              </a:ext>
            </a:extLst>
          </p:cNvPr>
          <p:cNvSpPr>
            <a:spLocks noGrp="1"/>
          </p:cNvSpPr>
          <p:nvPr>
            <p:ph idx="1"/>
          </p:nvPr>
        </p:nvSpPr>
        <p:spPr>
          <a:xfrm>
            <a:off x="383999" y="2087398"/>
            <a:ext cx="9903002" cy="4567926"/>
          </a:xfrm>
        </p:spPr>
        <p:txBody>
          <a:bodyPr>
            <a:normAutofit/>
          </a:bodyPr>
          <a:lstStyle/>
          <a:p>
            <a:pPr marL="0" indent="0">
              <a:buNone/>
            </a:pPr>
            <a:r>
              <a:rPr lang="en-GB" sz="3200" b="1" dirty="0"/>
              <a:t>Motivation</a:t>
            </a:r>
          </a:p>
          <a:p>
            <a:pPr hangingPunct="0"/>
            <a:r>
              <a:rPr lang="en-GB" sz="2400" dirty="0">
                <a:solidFill>
                  <a:srgbClr val="000000"/>
                </a:solidFill>
                <a:ea typeface="Times New Roman" panose="02020603050405020304" pitchFamily="18" charset="0"/>
                <a:cs typeface="Arial" panose="020B0604020202020204" pitchFamily="34" charset="0"/>
              </a:rPr>
              <a:t>Vast literature highlighting gaps in education outcomes between individuals from different backgrounds; more limited literature on labour market gaps</a:t>
            </a:r>
          </a:p>
          <a:p>
            <a:pPr hangingPunct="0"/>
            <a:r>
              <a:rPr lang="en-GB" sz="2400" dirty="0">
                <a:solidFill>
                  <a:srgbClr val="000000"/>
                </a:solidFill>
                <a:ea typeface="Times New Roman" panose="02020603050405020304" pitchFamily="18" charset="0"/>
                <a:cs typeface="Arial" panose="020B0604020202020204" pitchFamily="34" charset="0"/>
              </a:rPr>
              <a:t>But in many cases groups are quite coarse, especially when using admin data</a:t>
            </a:r>
          </a:p>
          <a:p>
            <a:pPr lvl="1" hangingPunct="0"/>
            <a:r>
              <a:rPr lang="en-GB" sz="2200" dirty="0">
                <a:solidFill>
                  <a:srgbClr val="000000"/>
                </a:solidFill>
                <a:ea typeface="Times New Roman" panose="02020603050405020304" pitchFamily="18" charset="0"/>
                <a:cs typeface="Arial" panose="020B0604020202020204" pitchFamily="34" charset="0"/>
              </a:rPr>
              <a:t>e.g. eligible for free school meals vs. not</a:t>
            </a:r>
          </a:p>
          <a:p>
            <a:pPr hangingPunct="0"/>
            <a:r>
              <a:rPr lang="en-GB" sz="2400" dirty="0">
                <a:solidFill>
                  <a:srgbClr val="000000"/>
                </a:solidFill>
                <a:ea typeface="Times New Roman" panose="02020603050405020304" pitchFamily="18" charset="0"/>
                <a:cs typeface="Arial" panose="020B0604020202020204" pitchFamily="34" charset="0"/>
              </a:rPr>
              <a:t>New admin data means we can now track individuals through education and into the labour market and capture FSM eligibility at different points in time</a:t>
            </a:r>
          </a:p>
          <a:p>
            <a:pPr hangingPunct="0"/>
            <a:r>
              <a:rPr lang="en-GB" sz="2400" dirty="0">
                <a:solidFill>
                  <a:srgbClr val="000000"/>
                </a:solidFill>
                <a:ea typeface="Times New Roman" panose="02020603050405020304" pitchFamily="18" charset="0"/>
                <a:cs typeface="Arial" panose="020B0604020202020204" pitchFamily="34" charset="0"/>
              </a:rPr>
              <a:t>Explore variation in education and early labour market trajectories (to age 23) for those eligible for free school meals for different numbers of years using Longitudinal Education Outcomes (LEO) data for England</a:t>
            </a:r>
          </a:p>
        </p:txBody>
      </p:sp>
      <p:sp>
        <p:nvSpPr>
          <p:cNvPr id="4" name="Text Placeholder 3">
            <a:extLst>
              <a:ext uri="{FF2B5EF4-FFF2-40B4-BE49-F238E27FC236}">
                <a16:creationId xmlns:a16="http://schemas.microsoft.com/office/drawing/2014/main" id="{EDAA4E15-480E-20AF-C104-5DF47BDD8742}"/>
              </a:ext>
            </a:extLst>
          </p:cNvPr>
          <p:cNvSpPr>
            <a:spLocks noGrp="1"/>
          </p:cNvSpPr>
          <p:nvPr>
            <p:ph type="body" sz="quarter" idx="12"/>
          </p:nvPr>
        </p:nvSpPr>
        <p:spPr/>
        <p:txBody>
          <a:bodyPr/>
          <a:lstStyle/>
          <a:p>
            <a:endParaRPr lang="en-GB" dirty="0"/>
          </a:p>
        </p:txBody>
      </p:sp>
    </p:spTree>
    <p:extLst>
      <p:ext uri="{BB962C8B-B14F-4D97-AF65-F5344CB8AC3E}">
        <p14:creationId xmlns:p14="http://schemas.microsoft.com/office/powerpoint/2010/main" val="911634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BF8BF0-ED62-9DA9-ADDA-0557C6B6077C}"/>
              </a:ext>
            </a:extLst>
          </p:cNvPr>
          <p:cNvSpPr>
            <a:spLocks noGrp="1"/>
          </p:cNvSpPr>
          <p:nvPr>
            <p:ph idx="1"/>
          </p:nvPr>
        </p:nvSpPr>
        <p:spPr>
          <a:xfrm>
            <a:off x="383999" y="1948853"/>
            <a:ext cx="11711021" cy="4770602"/>
          </a:xfrm>
        </p:spPr>
        <p:txBody>
          <a:bodyPr>
            <a:normAutofit/>
          </a:bodyPr>
          <a:lstStyle/>
          <a:p>
            <a:pPr marL="0" indent="0">
              <a:buNone/>
            </a:pPr>
            <a:r>
              <a:rPr lang="en-GB" sz="3200" b="1" dirty="0"/>
              <a:t>Longitudinal Education Outcomes (LEO) data</a:t>
            </a:r>
          </a:p>
          <a:p>
            <a:pPr hangingPunct="0"/>
            <a:r>
              <a:rPr lang="en-GB" sz="2400" dirty="0">
                <a:solidFill>
                  <a:srgbClr val="000000"/>
                </a:solidFill>
                <a:ea typeface="Times New Roman" panose="02020603050405020304" pitchFamily="18" charset="0"/>
                <a:cs typeface="Arial" panose="020B0604020202020204" pitchFamily="34" charset="0"/>
              </a:rPr>
              <a:t>Combines education and labour market records for those who’ve interacted with the English school or further education system since 2001-02 (primarily born since 1985-86)</a:t>
            </a:r>
          </a:p>
          <a:p>
            <a:pPr lvl="1" hangingPunct="0"/>
            <a:r>
              <a:rPr lang="en-GB" sz="2200" dirty="0">
                <a:solidFill>
                  <a:srgbClr val="000000"/>
                </a:solidFill>
                <a:ea typeface="Times New Roman" panose="02020603050405020304" pitchFamily="18" charset="0"/>
                <a:cs typeface="Arial" panose="020B0604020202020204" pitchFamily="34" charset="0"/>
              </a:rPr>
              <a:t>School records from the National Pupil Database (NPD) including demographic characteristics (e.g. FSM eligibility) and measures of attainment (from 2001-02)</a:t>
            </a:r>
          </a:p>
          <a:p>
            <a:pPr lvl="1" hangingPunct="0"/>
            <a:r>
              <a:rPr lang="en-GB" sz="2200" dirty="0">
                <a:solidFill>
                  <a:srgbClr val="000000"/>
                </a:solidFill>
                <a:ea typeface="Times New Roman" panose="02020603050405020304" pitchFamily="18" charset="0"/>
                <a:cs typeface="Arial" panose="020B0604020202020204" pitchFamily="34" charset="0"/>
              </a:rPr>
              <a:t>Further education records from the Individualised Learner Records (ILR) (from 2002-03)</a:t>
            </a:r>
          </a:p>
          <a:p>
            <a:pPr lvl="1" hangingPunct="0"/>
            <a:r>
              <a:rPr lang="en-GB" sz="2200" dirty="0">
                <a:solidFill>
                  <a:srgbClr val="000000"/>
                </a:solidFill>
                <a:ea typeface="Times New Roman" panose="02020603050405020304" pitchFamily="18" charset="0"/>
                <a:cs typeface="Arial" panose="020B0604020202020204" pitchFamily="34" charset="0"/>
              </a:rPr>
              <a:t>Higher education records from the Higher Education Statistics Agency (now Jisc) (from 2004-05)</a:t>
            </a:r>
          </a:p>
          <a:p>
            <a:pPr lvl="2" hangingPunct="0"/>
            <a:r>
              <a:rPr lang="en-GB" sz="1800" dirty="0">
                <a:solidFill>
                  <a:srgbClr val="000000"/>
                </a:solidFill>
                <a:ea typeface="Times New Roman" panose="02020603050405020304" pitchFamily="18" charset="0"/>
                <a:cs typeface="Arial" panose="020B0604020202020204" pitchFamily="34" charset="0"/>
              </a:rPr>
              <a:t>And more recently university applications from the Universities and Colleges Admissions Service (UCAS)</a:t>
            </a:r>
          </a:p>
        </p:txBody>
      </p:sp>
      <p:sp>
        <p:nvSpPr>
          <p:cNvPr id="4" name="Text Placeholder 3">
            <a:extLst>
              <a:ext uri="{FF2B5EF4-FFF2-40B4-BE49-F238E27FC236}">
                <a16:creationId xmlns:a16="http://schemas.microsoft.com/office/drawing/2014/main" id="{EDAA4E15-480E-20AF-C104-5DF47BDD8742}"/>
              </a:ext>
            </a:extLst>
          </p:cNvPr>
          <p:cNvSpPr>
            <a:spLocks noGrp="1"/>
          </p:cNvSpPr>
          <p:nvPr>
            <p:ph type="body" sz="quarter" idx="12"/>
          </p:nvPr>
        </p:nvSpPr>
        <p:spPr/>
        <p:txBody>
          <a:bodyPr/>
          <a:lstStyle/>
          <a:p>
            <a:endParaRPr lang="en-GB" dirty="0"/>
          </a:p>
        </p:txBody>
      </p:sp>
    </p:spTree>
    <p:extLst>
      <p:ext uri="{BB962C8B-B14F-4D97-AF65-F5344CB8AC3E}">
        <p14:creationId xmlns:p14="http://schemas.microsoft.com/office/powerpoint/2010/main" val="2880887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BF8BF0-ED62-9DA9-ADDA-0557C6B6077C}"/>
              </a:ext>
            </a:extLst>
          </p:cNvPr>
          <p:cNvSpPr>
            <a:spLocks noGrp="1"/>
          </p:cNvSpPr>
          <p:nvPr>
            <p:ph idx="1"/>
          </p:nvPr>
        </p:nvSpPr>
        <p:spPr>
          <a:xfrm>
            <a:off x="383999" y="1948853"/>
            <a:ext cx="11711021" cy="4770602"/>
          </a:xfrm>
        </p:spPr>
        <p:txBody>
          <a:bodyPr>
            <a:normAutofit/>
          </a:bodyPr>
          <a:lstStyle/>
          <a:p>
            <a:pPr marL="0" indent="0">
              <a:buNone/>
            </a:pPr>
            <a:r>
              <a:rPr lang="en-GB" sz="3200" b="1" dirty="0"/>
              <a:t>Longitudinal Education Outcomes (LEO) data</a:t>
            </a:r>
          </a:p>
          <a:p>
            <a:pPr hangingPunct="0"/>
            <a:r>
              <a:rPr lang="en-GB" sz="2400" dirty="0">
                <a:solidFill>
                  <a:srgbClr val="000000"/>
                </a:solidFill>
                <a:ea typeface="Times New Roman" panose="02020603050405020304" pitchFamily="18" charset="0"/>
                <a:cs typeface="Arial" panose="020B0604020202020204" pitchFamily="34" charset="0"/>
              </a:rPr>
              <a:t>Combines education and labour market records for those who’ve interacted with the English school or further education system since 2001-02 (primarily born since 1985-86)</a:t>
            </a:r>
          </a:p>
          <a:p>
            <a:pPr lvl="1" hangingPunct="0"/>
            <a:r>
              <a:rPr lang="en-GB" sz="2200" dirty="0">
                <a:solidFill>
                  <a:srgbClr val="000000"/>
                </a:solidFill>
                <a:ea typeface="Times New Roman" panose="02020603050405020304" pitchFamily="18" charset="0"/>
                <a:cs typeface="Arial" panose="020B0604020202020204" pitchFamily="34" charset="0"/>
              </a:rPr>
              <a:t>Tax records from His Majesty’s Revenue and Customs </a:t>
            </a:r>
          </a:p>
          <a:p>
            <a:pPr lvl="2" hangingPunct="0"/>
            <a:r>
              <a:rPr lang="en-GB" sz="1800" dirty="0">
                <a:solidFill>
                  <a:srgbClr val="000000"/>
                </a:solidFill>
                <a:ea typeface="Times New Roman" panose="02020603050405020304" pitchFamily="18" charset="0"/>
                <a:cs typeface="Arial" panose="020B0604020202020204" pitchFamily="34" charset="0"/>
              </a:rPr>
              <a:t>PAYE from 2003-04, including employment spells and annual earnings (and more recently industry; no hours)</a:t>
            </a:r>
          </a:p>
          <a:p>
            <a:pPr lvl="2" hangingPunct="0"/>
            <a:r>
              <a:rPr lang="en-GB" sz="1800" dirty="0">
                <a:solidFill>
                  <a:srgbClr val="000000"/>
                </a:solidFill>
                <a:ea typeface="Times New Roman" panose="02020603050405020304" pitchFamily="18" charset="0"/>
                <a:cs typeface="Arial" panose="020B0604020202020204" pitchFamily="34" charset="0"/>
              </a:rPr>
              <a:t>Self-assessment data from 2014-15, including annual income/profits   </a:t>
            </a:r>
          </a:p>
          <a:p>
            <a:pPr lvl="1" hangingPunct="0"/>
            <a:r>
              <a:rPr lang="en-GB" sz="2200" dirty="0">
                <a:solidFill>
                  <a:srgbClr val="000000"/>
                </a:solidFill>
                <a:ea typeface="Times New Roman" panose="02020603050405020304" pitchFamily="18" charset="0"/>
                <a:cs typeface="Arial" panose="020B0604020202020204" pitchFamily="34" charset="0"/>
              </a:rPr>
              <a:t>Out-of-work benefit data (type, spells) from Department for Work and Pensions (from 2003-04)</a:t>
            </a:r>
          </a:p>
          <a:p>
            <a:pPr lvl="1" hangingPunct="0"/>
            <a:endParaRPr lang="en-GB" sz="2000" dirty="0">
              <a:solidFill>
                <a:srgbClr val="000000"/>
              </a:solidFill>
              <a:ea typeface="Times New Roman" panose="02020603050405020304" pitchFamily="18" charset="0"/>
              <a:cs typeface="Arial" panose="020B0604020202020204" pitchFamily="34" charset="0"/>
            </a:endParaRPr>
          </a:p>
        </p:txBody>
      </p:sp>
      <p:sp>
        <p:nvSpPr>
          <p:cNvPr id="4" name="Text Placeholder 3">
            <a:extLst>
              <a:ext uri="{FF2B5EF4-FFF2-40B4-BE49-F238E27FC236}">
                <a16:creationId xmlns:a16="http://schemas.microsoft.com/office/drawing/2014/main" id="{EDAA4E15-480E-20AF-C104-5DF47BDD8742}"/>
              </a:ext>
            </a:extLst>
          </p:cNvPr>
          <p:cNvSpPr>
            <a:spLocks noGrp="1"/>
          </p:cNvSpPr>
          <p:nvPr>
            <p:ph type="body" sz="quarter" idx="12"/>
          </p:nvPr>
        </p:nvSpPr>
        <p:spPr/>
        <p:txBody>
          <a:bodyPr/>
          <a:lstStyle/>
          <a:p>
            <a:endParaRPr lang="en-GB" dirty="0"/>
          </a:p>
        </p:txBody>
      </p:sp>
    </p:spTree>
    <p:extLst>
      <p:ext uri="{BB962C8B-B14F-4D97-AF65-F5344CB8AC3E}">
        <p14:creationId xmlns:p14="http://schemas.microsoft.com/office/powerpoint/2010/main" val="3861925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BF8BF0-ED62-9DA9-ADDA-0557C6B6077C}"/>
              </a:ext>
            </a:extLst>
          </p:cNvPr>
          <p:cNvSpPr>
            <a:spLocks noGrp="1"/>
          </p:cNvSpPr>
          <p:nvPr>
            <p:ph idx="1"/>
          </p:nvPr>
        </p:nvSpPr>
        <p:spPr>
          <a:xfrm>
            <a:off x="383999" y="1906074"/>
            <a:ext cx="10021873" cy="4567926"/>
          </a:xfrm>
        </p:spPr>
        <p:txBody>
          <a:bodyPr>
            <a:normAutofit/>
          </a:bodyPr>
          <a:lstStyle/>
          <a:p>
            <a:pPr marL="0" indent="0">
              <a:buNone/>
            </a:pPr>
            <a:r>
              <a:rPr lang="en-GB" sz="3200" b="1" dirty="0"/>
              <a:t>Sample selection</a:t>
            </a:r>
          </a:p>
          <a:p>
            <a:pPr hangingPunct="0"/>
            <a:r>
              <a:rPr lang="en-GB" sz="2600" dirty="0">
                <a:solidFill>
                  <a:srgbClr val="000000"/>
                </a:solidFill>
                <a:ea typeface="Times New Roman" panose="02020603050405020304" pitchFamily="18" charset="0"/>
                <a:cs typeface="Arial" panose="020B0604020202020204" pitchFamily="34" charset="0"/>
              </a:rPr>
              <a:t>We focus on the cohort who took GCSEs (age 16) in 2011/12</a:t>
            </a:r>
          </a:p>
          <a:p>
            <a:pPr hangingPunct="0"/>
            <a:r>
              <a:rPr lang="en-GB" sz="2600" dirty="0">
                <a:solidFill>
                  <a:srgbClr val="000000"/>
                </a:solidFill>
                <a:ea typeface="Times New Roman" panose="02020603050405020304" pitchFamily="18" charset="0"/>
                <a:cs typeface="Arial" panose="020B0604020202020204" pitchFamily="34" charset="0"/>
              </a:rPr>
              <a:t>Chosen because:</a:t>
            </a:r>
          </a:p>
          <a:p>
            <a:pPr lvl="1" hangingPunct="0"/>
            <a:r>
              <a:rPr lang="en-GB" dirty="0">
                <a:solidFill>
                  <a:srgbClr val="000000"/>
                </a:solidFill>
                <a:ea typeface="Times New Roman" panose="02020603050405020304" pitchFamily="18" charset="0"/>
                <a:cs typeface="Arial" panose="020B0604020202020204" pitchFamily="34" charset="0"/>
              </a:rPr>
              <a:t>We can observe FSM eligibility from Years 1-11</a:t>
            </a:r>
          </a:p>
          <a:p>
            <a:pPr lvl="1" hangingPunct="0"/>
            <a:r>
              <a:rPr lang="en-GB" dirty="0">
                <a:solidFill>
                  <a:srgbClr val="000000"/>
                </a:solidFill>
                <a:ea typeface="Times New Roman" panose="02020603050405020304" pitchFamily="18" charset="0"/>
                <a:cs typeface="Arial" panose="020B0604020202020204" pitchFamily="34" charset="0"/>
              </a:rPr>
              <a:t>We can follow individuals up to age 23 (in 2018-19, pre-pandemic)</a:t>
            </a:r>
          </a:p>
          <a:p>
            <a:pPr hangingPunct="0"/>
            <a:r>
              <a:rPr lang="en-GB" sz="2600" dirty="0">
                <a:solidFill>
                  <a:srgbClr val="000000"/>
                </a:solidFill>
                <a:ea typeface="Times New Roman" panose="02020603050405020304" pitchFamily="18" charset="0"/>
                <a:cs typeface="Arial" panose="020B0604020202020204" pitchFamily="34" charset="0"/>
              </a:rPr>
              <a:t>We focus on individuals with a complete FSM history (around 450,000)</a:t>
            </a:r>
          </a:p>
          <a:p>
            <a:pPr hangingPunct="0"/>
            <a:r>
              <a:rPr lang="en-GB" sz="2600" dirty="0">
                <a:solidFill>
                  <a:srgbClr val="000000"/>
                </a:solidFill>
                <a:ea typeface="Times New Roman" panose="02020603050405020304" pitchFamily="18" charset="0"/>
                <a:cs typeface="Arial" panose="020B0604020202020204" pitchFamily="34" charset="0"/>
              </a:rPr>
              <a:t>We split the sample according to the number of years of FSM eligibility</a:t>
            </a:r>
          </a:p>
          <a:p>
            <a:pPr hangingPunct="0"/>
            <a:r>
              <a:rPr lang="en-GB" sz="2600" dirty="0">
                <a:solidFill>
                  <a:srgbClr val="000000"/>
                </a:solidFill>
                <a:ea typeface="Times New Roman" panose="02020603050405020304" pitchFamily="18" charset="0"/>
                <a:cs typeface="Arial" panose="020B0604020202020204" pitchFamily="34" charset="0"/>
              </a:rPr>
              <a:t>Those with zero years of FSM eligibility: split into quartiles using very local neighbourhood measures of SES (e.g. Chowdry et al., 2013)</a:t>
            </a:r>
          </a:p>
          <a:p>
            <a:pPr lvl="1" hangingPunct="0"/>
            <a:endParaRPr lang="en-GB" sz="2000" dirty="0">
              <a:solidFill>
                <a:srgbClr val="000000"/>
              </a:solidFill>
              <a:ea typeface="Times New Roman" panose="02020603050405020304" pitchFamily="18" charset="0"/>
              <a:cs typeface="Arial" panose="020B0604020202020204" pitchFamily="34" charset="0"/>
            </a:endParaRPr>
          </a:p>
        </p:txBody>
      </p:sp>
      <p:sp>
        <p:nvSpPr>
          <p:cNvPr id="4" name="Text Placeholder 3">
            <a:extLst>
              <a:ext uri="{FF2B5EF4-FFF2-40B4-BE49-F238E27FC236}">
                <a16:creationId xmlns:a16="http://schemas.microsoft.com/office/drawing/2014/main" id="{EDAA4E15-480E-20AF-C104-5DF47BDD8742}"/>
              </a:ext>
            </a:extLst>
          </p:cNvPr>
          <p:cNvSpPr>
            <a:spLocks noGrp="1"/>
          </p:cNvSpPr>
          <p:nvPr>
            <p:ph type="body" sz="quarter" idx="12"/>
          </p:nvPr>
        </p:nvSpPr>
        <p:spPr/>
        <p:txBody>
          <a:bodyPr/>
          <a:lstStyle/>
          <a:p>
            <a:endParaRPr lang="en-GB" dirty="0"/>
          </a:p>
        </p:txBody>
      </p:sp>
      <p:sp>
        <p:nvSpPr>
          <p:cNvPr id="2" name="TextBox 1">
            <a:extLst>
              <a:ext uri="{FF2B5EF4-FFF2-40B4-BE49-F238E27FC236}">
                <a16:creationId xmlns:a16="http://schemas.microsoft.com/office/drawing/2014/main" id="{63A155B2-5BB6-A41E-A781-F248695417B6}"/>
              </a:ext>
            </a:extLst>
          </p:cNvPr>
          <p:cNvSpPr txBox="1"/>
          <p:nvPr/>
        </p:nvSpPr>
        <p:spPr>
          <a:xfrm>
            <a:off x="195209" y="6196598"/>
            <a:ext cx="10021873" cy="584775"/>
          </a:xfrm>
          <a:prstGeom prst="rect">
            <a:avLst/>
          </a:prstGeom>
          <a:noFill/>
        </p:spPr>
        <p:txBody>
          <a:bodyPr wrap="square" rtlCol="0">
            <a:spAutoFit/>
          </a:bodyPr>
          <a:lstStyle/>
          <a:p>
            <a:r>
              <a:rPr lang="en-GB" sz="1600" dirty="0">
                <a:solidFill>
                  <a:srgbClr val="000000"/>
                </a:solidFill>
                <a:ea typeface="Times New Roman" panose="02020603050405020304" pitchFamily="18" charset="0"/>
                <a:cs typeface="Arial" panose="020B0604020202020204" pitchFamily="34" charset="0"/>
              </a:rPr>
              <a:t>Chowdry, H. C. Crawford, L. Dearden, A. Goodman and A. Vignoles (2013), Widening participation in higher education: analysis using linked administrative data, </a:t>
            </a:r>
            <a:r>
              <a:rPr lang="en-GB" sz="1600" i="1" dirty="0">
                <a:solidFill>
                  <a:srgbClr val="000000"/>
                </a:solidFill>
                <a:ea typeface="Times New Roman" panose="02020603050405020304" pitchFamily="18" charset="0"/>
                <a:cs typeface="Arial" panose="020B0604020202020204" pitchFamily="34" charset="0"/>
              </a:rPr>
              <a:t>Journal of the Royal Statistical Society: Series A</a:t>
            </a:r>
            <a:r>
              <a:rPr lang="en-GB" sz="1600" dirty="0">
                <a:solidFill>
                  <a:srgbClr val="000000"/>
                </a:solidFill>
                <a:ea typeface="Times New Roman" panose="02020603050405020304" pitchFamily="18" charset="0"/>
                <a:cs typeface="Arial" panose="020B0604020202020204" pitchFamily="34" charset="0"/>
              </a:rPr>
              <a:t>, Vol. 176, pp. 431-457</a:t>
            </a:r>
          </a:p>
        </p:txBody>
      </p:sp>
    </p:spTree>
    <p:extLst>
      <p:ext uri="{BB962C8B-B14F-4D97-AF65-F5344CB8AC3E}">
        <p14:creationId xmlns:p14="http://schemas.microsoft.com/office/powerpoint/2010/main" val="2723869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66742-C35D-2FBB-99D7-F392AE566983}"/>
            </a:ext>
          </a:extLst>
        </p:cNvPr>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CE4F551C-531C-CB8A-123B-3CA4FFD11AB3}"/>
              </a:ext>
            </a:extLst>
          </p:cNvPr>
          <p:cNvGraphicFramePr>
            <a:graphicFrameLocks noGrp="1"/>
          </p:cNvGraphicFramePr>
          <p:nvPr>
            <p:ph idx="1"/>
            <p:extLst>
              <p:ext uri="{D42A27DB-BD31-4B8C-83A1-F6EECF244321}">
                <p14:modId xmlns:p14="http://schemas.microsoft.com/office/powerpoint/2010/main" val="2815105418"/>
              </p:ext>
            </p:extLst>
          </p:nvPr>
        </p:nvGraphicFramePr>
        <p:xfrm>
          <a:off x="694894" y="2869830"/>
          <a:ext cx="7007713" cy="3282810"/>
        </p:xfrm>
        <a:graphic>
          <a:graphicData uri="http://schemas.openxmlformats.org/drawingml/2006/table">
            <a:tbl>
              <a:tblPr firstRow="1" bandRow="1">
                <a:tableStyleId>{5C22544A-7EE6-4342-B048-85BDC9FD1C3A}</a:tableStyleId>
              </a:tblPr>
              <a:tblGrid>
                <a:gridCol w="1710978">
                  <a:extLst>
                    <a:ext uri="{9D8B030D-6E8A-4147-A177-3AD203B41FA5}">
                      <a16:colId xmlns:a16="http://schemas.microsoft.com/office/drawing/2014/main" val="958324477"/>
                    </a:ext>
                  </a:extLst>
                </a:gridCol>
                <a:gridCol w="1059347">
                  <a:extLst>
                    <a:ext uri="{9D8B030D-6E8A-4147-A177-3AD203B41FA5}">
                      <a16:colId xmlns:a16="http://schemas.microsoft.com/office/drawing/2014/main" val="744936545"/>
                    </a:ext>
                  </a:extLst>
                </a:gridCol>
                <a:gridCol w="1059347">
                  <a:extLst>
                    <a:ext uri="{9D8B030D-6E8A-4147-A177-3AD203B41FA5}">
                      <a16:colId xmlns:a16="http://schemas.microsoft.com/office/drawing/2014/main" val="2300070488"/>
                    </a:ext>
                  </a:extLst>
                </a:gridCol>
                <a:gridCol w="1059347">
                  <a:extLst>
                    <a:ext uri="{9D8B030D-6E8A-4147-A177-3AD203B41FA5}">
                      <a16:colId xmlns:a16="http://schemas.microsoft.com/office/drawing/2014/main" val="4256519474"/>
                    </a:ext>
                  </a:extLst>
                </a:gridCol>
                <a:gridCol w="1059347">
                  <a:extLst>
                    <a:ext uri="{9D8B030D-6E8A-4147-A177-3AD203B41FA5}">
                      <a16:colId xmlns:a16="http://schemas.microsoft.com/office/drawing/2014/main" val="739661201"/>
                    </a:ext>
                  </a:extLst>
                </a:gridCol>
                <a:gridCol w="1059347">
                  <a:extLst>
                    <a:ext uri="{9D8B030D-6E8A-4147-A177-3AD203B41FA5}">
                      <a16:colId xmlns:a16="http://schemas.microsoft.com/office/drawing/2014/main" val="4102986216"/>
                    </a:ext>
                  </a:extLst>
                </a:gridCol>
              </a:tblGrid>
              <a:tr h="473682">
                <a:tc rowSpan="2">
                  <a:txBody>
                    <a:bodyPr/>
                    <a:lstStyle/>
                    <a:p>
                      <a:pPr algn="ctr"/>
                      <a:r>
                        <a:rPr lang="en-GB" sz="1800" dirty="0">
                          <a:latin typeface="+mn-lt"/>
                        </a:rPr>
                        <a:t>No. of years eligible in primary school</a:t>
                      </a:r>
                    </a:p>
                  </a:txBody>
                  <a:tcPr anchor="ctr"/>
                </a:tc>
                <a:tc gridSpan="5">
                  <a:txBody>
                    <a:bodyPr/>
                    <a:lstStyle/>
                    <a:p>
                      <a:pPr algn="ctr"/>
                      <a:r>
                        <a:rPr lang="en-GB" dirty="0"/>
                        <a:t>Number of years eligible in secondary school</a:t>
                      </a:r>
                    </a:p>
                  </a:txBody>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783704138"/>
                  </a:ext>
                </a:extLst>
              </a:tr>
              <a:tr h="426579">
                <a:tc vMerge="1">
                  <a:txBody>
                    <a:bodyPr/>
                    <a:lstStyle/>
                    <a:p>
                      <a:endParaRPr lang="en-GB" dirty="0"/>
                    </a:p>
                  </a:txBody>
                  <a:tcPr/>
                </a:tc>
                <a:tc>
                  <a:txBody>
                    <a:bodyPr/>
                    <a:lstStyle/>
                    <a:p>
                      <a:pPr algn="ctr" rtl="0" fontAlgn="ctr"/>
                      <a:r>
                        <a:rPr lang="en-GB" sz="1800" b="1" i="0" u="none" strike="noStrike" dirty="0">
                          <a:solidFill>
                            <a:srgbClr val="000000"/>
                          </a:solidFill>
                          <a:effectLst/>
                          <a:latin typeface="+mn-lt"/>
                        </a:rPr>
                        <a:t>0 years</a:t>
                      </a:r>
                    </a:p>
                  </a:txBody>
                  <a:tcPr/>
                </a:tc>
                <a:tc>
                  <a:txBody>
                    <a:bodyPr/>
                    <a:lstStyle/>
                    <a:p>
                      <a:pPr algn="ctr" rtl="0" fontAlgn="ctr"/>
                      <a:r>
                        <a:rPr lang="en-GB" sz="1800" b="1" i="0" u="none" strike="noStrike" dirty="0">
                          <a:solidFill>
                            <a:srgbClr val="000000"/>
                          </a:solidFill>
                          <a:effectLst/>
                          <a:latin typeface="+mn-lt"/>
                        </a:rPr>
                        <a:t>1 or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0" u="none" strike="noStrike" dirty="0">
                          <a:solidFill>
                            <a:srgbClr val="000000"/>
                          </a:solidFill>
                          <a:effectLst/>
                          <a:latin typeface="+mn-lt"/>
                        </a:rPr>
                        <a:t>3 or 4</a:t>
                      </a:r>
                    </a:p>
                  </a:txBody>
                  <a:tcPr/>
                </a:tc>
                <a:tc>
                  <a:txBody>
                    <a:bodyPr/>
                    <a:lstStyle/>
                    <a:p>
                      <a:pPr algn="ctr" rtl="0" fontAlgn="ctr"/>
                      <a:r>
                        <a:rPr lang="en-GB" sz="1800" b="1" i="0" u="none" strike="noStrike" dirty="0">
                          <a:solidFill>
                            <a:srgbClr val="000000"/>
                          </a:solidFill>
                          <a:effectLst/>
                          <a:latin typeface="+mn-lt"/>
                        </a:rPr>
                        <a:t>5 years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0" u="none" strike="noStrike" dirty="0">
                          <a:solidFill>
                            <a:srgbClr val="000000"/>
                          </a:solidFill>
                          <a:effectLst/>
                          <a:latin typeface="+mn-lt"/>
                        </a:rPr>
                        <a:t>Total </a:t>
                      </a:r>
                    </a:p>
                  </a:txBody>
                  <a:tcPr/>
                </a:tc>
                <a:extLst>
                  <a:ext uri="{0D108BD9-81ED-4DB2-BD59-A6C34878D82A}">
                    <a16:rowId xmlns:a16="http://schemas.microsoft.com/office/drawing/2014/main" val="3509804698"/>
                  </a:ext>
                </a:extLst>
              </a:tr>
              <a:tr h="473682">
                <a:tc>
                  <a:txBody>
                    <a:bodyPr/>
                    <a:lstStyle/>
                    <a:p>
                      <a:pPr algn="ctr" rtl="0" fontAlgn="ctr"/>
                      <a:r>
                        <a:rPr lang="en-GB" sz="1800" b="1" i="0" u="none" strike="noStrike" dirty="0">
                          <a:solidFill>
                            <a:srgbClr val="000000"/>
                          </a:solidFill>
                          <a:effectLst/>
                          <a:latin typeface="+mn-lt"/>
                        </a:rPr>
                        <a:t>0 years</a:t>
                      </a:r>
                    </a:p>
                  </a:txBody>
                  <a:tcPr marL="6350" marR="6350" marT="6350" marB="0" anchor="ctr"/>
                </a:tc>
                <a:tc>
                  <a:txBody>
                    <a:bodyPr/>
                    <a:lstStyle/>
                    <a:p>
                      <a:pPr algn="ctr" rtl="0" fontAlgn="ctr"/>
                      <a:r>
                        <a:rPr lang="en-GB" sz="1800" b="0" i="0" u="none" strike="noStrike" dirty="0">
                          <a:solidFill>
                            <a:srgbClr val="000000"/>
                          </a:solidFill>
                          <a:effectLst/>
                          <a:latin typeface="+mn-lt"/>
                        </a:rPr>
                        <a:t>70.08%</a:t>
                      </a:r>
                    </a:p>
                  </a:txBody>
                  <a:tcPr marL="6350" marR="6350" marT="6350" marB="0" anchor="ctr"/>
                </a:tc>
                <a:tc>
                  <a:txBody>
                    <a:bodyPr/>
                    <a:lstStyle/>
                    <a:p>
                      <a:pPr algn="ctr" rtl="0" fontAlgn="ctr"/>
                      <a:r>
                        <a:rPr lang="en-GB" sz="1800" b="0" i="0" u="none" strike="noStrike" dirty="0">
                          <a:solidFill>
                            <a:srgbClr val="000000"/>
                          </a:solidFill>
                          <a:effectLst/>
                          <a:latin typeface="+mn-lt"/>
                        </a:rPr>
                        <a:t>2.50%</a:t>
                      </a:r>
                    </a:p>
                  </a:txBody>
                  <a:tcPr marL="6350" marR="6350" marT="6350" marB="0" anchor="ctr"/>
                </a:tc>
                <a:tc>
                  <a:txBody>
                    <a:bodyPr/>
                    <a:lstStyle/>
                    <a:p>
                      <a:pPr algn="ctr" rtl="0" fontAlgn="ctr"/>
                      <a:r>
                        <a:rPr lang="en-GB" sz="1800" b="0" i="0" u="none" strike="noStrike" dirty="0">
                          <a:solidFill>
                            <a:srgbClr val="000000"/>
                          </a:solidFill>
                          <a:effectLst/>
                          <a:latin typeface="+mn-lt"/>
                        </a:rPr>
                        <a:t>1.15%</a:t>
                      </a:r>
                    </a:p>
                  </a:txBody>
                  <a:tcPr marL="6350" marR="6350" marT="6350" marB="0" anchor="ctr"/>
                </a:tc>
                <a:tc>
                  <a:txBody>
                    <a:bodyPr/>
                    <a:lstStyle/>
                    <a:p>
                      <a:pPr algn="ctr" rtl="0" fontAlgn="ctr"/>
                      <a:r>
                        <a:rPr lang="en-GB" sz="1800" b="0" i="0" u="none" strike="noStrike" dirty="0">
                          <a:solidFill>
                            <a:srgbClr val="000000"/>
                          </a:solidFill>
                          <a:effectLst/>
                          <a:latin typeface="+mn-lt"/>
                        </a:rPr>
                        <a:t>0.27%</a:t>
                      </a:r>
                    </a:p>
                  </a:txBody>
                  <a:tcPr marL="6350" marR="6350" marT="6350" marB="0" anchor="ctr"/>
                </a:tc>
                <a:tc>
                  <a:txBody>
                    <a:bodyPr/>
                    <a:lstStyle/>
                    <a:p>
                      <a:pPr algn="ctr" rtl="0" fontAlgn="ctr"/>
                      <a:r>
                        <a:rPr lang="en-GB" sz="1800" b="0" i="0" u="none" strike="noStrike" dirty="0">
                          <a:solidFill>
                            <a:srgbClr val="000000"/>
                          </a:solidFill>
                          <a:effectLst/>
                          <a:latin typeface="+mn-lt"/>
                        </a:rPr>
                        <a:t>74.00%</a:t>
                      </a:r>
                    </a:p>
                  </a:txBody>
                  <a:tcPr marL="6350" marR="6350" marT="6350" marB="0" anchor="ctr"/>
                </a:tc>
                <a:extLst>
                  <a:ext uri="{0D108BD9-81ED-4DB2-BD59-A6C34878D82A}">
                    <a16:rowId xmlns:a16="http://schemas.microsoft.com/office/drawing/2014/main" val="2824015761"/>
                  </a:ext>
                </a:extLst>
              </a:tr>
              <a:tr h="473682">
                <a:tc>
                  <a:txBody>
                    <a:bodyPr/>
                    <a:lstStyle/>
                    <a:p>
                      <a:pPr algn="ctr" rtl="0" fontAlgn="ctr"/>
                      <a:r>
                        <a:rPr lang="en-GB" sz="1800" b="1" i="0" u="none" strike="noStrike" dirty="0">
                          <a:solidFill>
                            <a:srgbClr val="000000"/>
                          </a:solidFill>
                          <a:effectLst/>
                          <a:latin typeface="+mn-lt"/>
                        </a:rPr>
                        <a:t>1 or 2</a:t>
                      </a:r>
                    </a:p>
                  </a:txBody>
                  <a:tcPr marL="6350" marR="6350" marT="6350" marB="0" anchor="ctr"/>
                </a:tc>
                <a:tc>
                  <a:txBody>
                    <a:bodyPr/>
                    <a:lstStyle/>
                    <a:p>
                      <a:pPr algn="ctr" rtl="0" fontAlgn="ctr"/>
                      <a:r>
                        <a:rPr lang="en-GB" sz="1800" b="0" i="0" u="none" strike="noStrike" dirty="0">
                          <a:solidFill>
                            <a:srgbClr val="000000"/>
                          </a:solidFill>
                          <a:effectLst/>
                          <a:latin typeface="+mn-lt"/>
                        </a:rPr>
                        <a:t>4.64%</a:t>
                      </a:r>
                    </a:p>
                  </a:txBody>
                  <a:tcPr marL="6350" marR="6350" marT="6350" marB="0" anchor="ctr"/>
                </a:tc>
                <a:tc>
                  <a:txBody>
                    <a:bodyPr/>
                    <a:lstStyle/>
                    <a:p>
                      <a:pPr algn="ctr" rtl="0" fontAlgn="ctr"/>
                      <a:r>
                        <a:rPr lang="en-GB" sz="1800" b="0" i="0" u="none" strike="noStrike" dirty="0">
                          <a:solidFill>
                            <a:srgbClr val="000000"/>
                          </a:solidFill>
                          <a:effectLst/>
                          <a:latin typeface="+mn-lt"/>
                        </a:rPr>
                        <a:t>1.57%</a:t>
                      </a:r>
                    </a:p>
                  </a:txBody>
                  <a:tcPr marL="6350" marR="6350" marT="6350" marB="0" anchor="ctr"/>
                </a:tc>
                <a:tc>
                  <a:txBody>
                    <a:bodyPr/>
                    <a:lstStyle/>
                    <a:p>
                      <a:pPr algn="ctr" rtl="0" fontAlgn="ctr"/>
                      <a:r>
                        <a:rPr lang="en-GB" sz="1800" b="0" i="0" u="none" strike="noStrike" dirty="0">
                          <a:solidFill>
                            <a:srgbClr val="000000"/>
                          </a:solidFill>
                          <a:effectLst/>
                          <a:latin typeface="+mn-lt"/>
                        </a:rPr>
                        <a:t>1.06%</a:t>
                      </a:r>
                    </a:p>
                  </a:txBody>
                  <a:tcPr marL="6350" marR="6350" marT="6350" marB="0" anchor="ctr"/>
                </a:tc>
                <a:tc>
                  <a:txBody>
                    <a:bodyPr/>
                    <a:lstStyle/>
                    <a:p>
                      <a:pPr algn="ctr" rtl="0" fontAlgn="ctr"/>
                      <a:r>
                        <a:rPr lang="en-GB" sz="1800" b="0" i="0" u="none" strike="noStrike" dirty="0">
                          <a:solidFill>
                            <a:srgbClr val="000000"/>
                          </a:solidFill>
                          <a:effectLst/>
                          <a:latin typeface="+mn-lt"/>
                        </a:rPr>
                        <a:t>0.66%</a:t>
                      </a:r>
                    </a:p>
                  </a:txBody>
                  <a:tcPr marL="6350" marR="6350" marT="6350" marB="0" anchor="ctr"/>
                </a:tc>
                <a:tc>
                  <a:txBody>
                    <a:bodyPr/>
                    <a:lstStyle/>
                    <a:p>
                      <a:pPr algn="ctr" rtl="0" fontAlgn="ctr"/>
                      <a:r>
                        <a:rPr lang="en-GB" sz="1800" b="0" i="0" u="none" strike="noStrike" dirty="0">
                          <a:solidFill>
                            <a:srgbClr val="000000"/>
                          </a:solidFill>
                          <a:effectLst/>
                          <a:latin typeface="+mn-lt"/>
                        </a:rPr>
                        <a:t>7.93%</a:t>
                      </a:r>
                    </a:p>
                  </a:txBody>
                  <a:tcPr marL="6350" marR="6350" marT="6350" marB="0" anchor="ctr"/>
                </a:tc>
                <a:extLst>
                  <a:ext uri="{0D108BD9-81ED-4DB2-BD59-A6C34878D82A}">
                    <a16:rowId xmlns:a16="http://schemas.microsoft.com/office/drawing/2014/main" val="914868632"/>
                  </a:ext>
                </a:extLst>
              </a:tr>
              <a:tr h="473682">
                <a:tc>
                  <a:txBody>
                    <a:bodyPr/>
                    <a:lstStyle/>
                    <a:p>
                      <a:pPr algn="ctr" rtl="0" fontAlgn="ctr"/>
                      <a:r>
                        <a:rPr lang="en-GB" sz="1800" b="1" i="0" u="none" strike="noStrike" dirty="0">
                          <a:solidFill>
                            <a:srgbClr val="000000"/>
                          </a:solidFill>
                          <a:effectLst/>
                          <a:latin typeface="+mn-lt"/>
                        </a:rPr>
                        <a:t>3 or 4</a:t>
                      </a:r>
                    </a:p>
                  </a:txBody>
                  <a:tcPr marL="6350" marR="6350" marT="6350" marB="0" anchor="ctr"/>
                </a:tc>
                <a:tc>
                  <a:txBody>
                    <a:bodyPr/>
                    <a:lstStyle/>
                    <a:p>
                      <a:pPr algn="ctr" rtl="0" fontAlgn="ctr"/>
                      <a:r>
                        <a:rPr lang="en-GB" sz="1800" b="0" i="0" u="none" strike="noStrike" dirty="0">
                          <a:solidFill>
                            <a:srgbClr val="000000"/>
                          </a:solidFill>
                          <a:effectLst/>
                          <a:latin typeface="+mn-lt"/>
                        </a:rPr>
                        <a:t>2.45%</a:t>
                      </a:r>
                    </a:p>
                  </a:txBody>
                  <a:tcPr marL="6350" marR="6350" marT="6350" marB="0" anchor="ctr"/>
                </a:tc>
                <a:tc>
                  <a:txBody>
                    <a:bodyPr/>
                    <a:lstStyle/>
                    <a:p>
                      <a:pPr algn="ctr" rtl="0" fontAlgn="ctr"/>
                      <a:r>
                        <a:rPr lang="en-GB" sz="1800" b="0" i="0" u="none" strike="noStrike" dirty="0">
                          <a:solidFill>
                            <a:srgbClr val="000000"/>
                          </a:solidFill>
                          <a:effectLst/>
                          <a:latin typeface="+mn-lt"/>
                        </a:rPr>
                        <a:t>1.44%</a:t>
                      </a:r>
                    </a:p>
                  </a:txBody>
                  <a:tcPr marL="6350" marR="6350" marT="6350" marB="0" anchor="ctr"/>
                </a:tc>
                <a:tc>
                  <a:txBody>
                    <a:bodyPr/>
                    <a:lstStyle/>
                    <a:p>
                      <a:pPr algn="ctr" rtl="0" fontAlgn="ctr"/>
                      <a:r>
                        <a:rPr lang="en-GB" sz="1800" b="0" i="0" u="none" strike="noStrike" dirty="0">
                          <a:solidFill>
                            <a:srgbClr val="000000"/>
                          </a:solidFill>
                          <a:effectLst/>
                          <a:latin typeface="+mn-lt"/>
                        </a:rPr>
                        <a:t>1.35%</a:t>
                      </a:r>
                    </a:p>
                  </a:txBody>
                  <a:tcPr marL="6350" marR="6350" marT="6350" marB="0" anchor="ctr"/>
                </a:tc>
                <a:tc>
                  <a:txBody>
                    <a:bodyPr/>
                    <a:lstStyle/>
                    <a:p>
                      <a:pPr algn="ctr" rtl="0" fontAlgn="ctr"/>
                      <a:r>
                        <a:rPr lang="en-GB" sz="1800" b="0" i="0" u="none" strike="noStrike" dirty="0">
                          <a:solidFill>
                            <a:srgbClr val="000000"/>
                          </a:solidFill>
                          <a:effectLst/>
                          <a:latin typeface="+mn-lt"/>
                        </a:rPr>
                        <a:t>1.16%</a:t>
                      </a:r>
                    </a:p>
                  </a:txBody>
                  <a:tcPr marL="6350" marR="6350" marT="6350" marB="0" anchor="ctr"/>
                </a:tc>
                <a:tc>
                  <a:txBody>
                    <a:bodyPr/>
                    <a:lstStyle/>
                    <a:p>
                      <a:pPr algn="ctr" rtl="0" fontAlgn="ctr"/>
                      <a:r>
                        <a:rPr lang="en-GB" sz="1800" b="0" i="0" u="none" strike="noStrike" dirty="0">
                          <a:solidFill>
                            <a:srgbClr val="000000"/>
                          </a:solidFill>
                          <a:effectLst/>
                          <a:latin typeface="+mn-lt"/>
                        </a:rPr>
                        <a:t>6.40%</a:t>
                      </a:r>
                    </a:p>
                  </a:txBody>
                  <a:tcPr marL="6350" marR="6350" marT="6350" marB="0" anchor="ctr"/>
                </a:tc>
                <a:extLst>
                  <a:ext uri="{0D108BD9-81ED-4DB2-BD59-A6C34878D82A}">
                    <a16:rowId xmlns:a16="http://schemas.microsoft.com/office/drawing/2014/main" val="4107319338"/>
                  </a:ext>
                </a:extLst>
              </a:tr>
              <a:tr h="473682">
                <a:tc>
                  <a:txBody>
                    <a:bodyPr/>
                    <a:lstStyle/>
                    <a:p>
                      <a:pPr algn="ctr" rtl="0" fontAlgn="ctr"/>
                      <a:r>
                        <a:rPr lang="en-GB" sz="1800" b="1" i="0" u="none" strike="noStrike" dirty="0">
                          <a:solidFill>
                            <a:srgbClr val="000000"/>
                          </a:solidFill>
                          <a:effectLst/>
                          <a:latin typeface="+mn-lt"/>
                        </a:rPr>
                        <a:t>5 or 6</a:t>
                      </a:r>
                    </a:p>
                  </a:txBody>
                  <a:tcPr marL="6350" marR="6350" marT="6350" marB="0" anchor="ctr"/>
                </a:tc>
                <a:tc>
                  <a:txBody>
                    <a:bodyPr/>
                    <a:lstStyle/>
                    <a:p>
                      <a:pPr algn="ctr" rtl="0" fontAlgn="ctr"/>
                      <a:r>
                        <a:rPr lang="en-GB" sz="1800" b="0" i="0" u="none" strike="noStrike" dirty="0">
                          <a:solidFill>
                            <a:srgbClr val="000000"/>
                          </a:solidFill>
                          <a:effectLst/>
                          <a:latin typeface="+mn-lt"/>
                        </a:rPr>
                        <a:t>1.20%</a:t>
                      </a:r>
                    </a:p>
                  </a:txBody>
                  <a:tcPr marL="6350" marR="6350" marT="6350" marB="0" anchor="ctr"/>
                </a:tc>
                <a:tc>
                  <a:txBody>
                    <a:bodyPr/>
                    <a:lstStyle/>
                    <a:p>
                      <a:pPr algn="ctr" rtl="0" fontAlgn="ctr"/>
                      <a:r>
                        <a:rPr lang="en-GB" sz="1800" b="0" i="0" u="none" strike="noStrike" dirty="0">
                          <a:solidFill>
                            <a:srgbClr val="000000"/>
                          </a:solidFill>
                          <a:effectLst/>
                          <a:latin typeface="+mn-lt"/>
                        </a:rPr>
                        <a:t>2.07%</a:t>
                      </a:r>
                    </a:p>
                  </a:txBody>
                  <a:tcPr marL="6350" marR="6350" marT="6350" marB="0" anchor="ctr"/>
                </a:tc>
                <a:tc>
                  <a:txBody>
                    <a:bodyPr/>
                    <a:lstStyle/>
                    <a:p>
                      <a:pPr algn="ctr" rtl="0" fontAlgn="ctr"/>
                      <a:r>
                        <a:rPr lang="en-GB" sz="1800" b="0" i="0" u="none" strike="noStrike" dirty="0">
                          <a:solidFill>
                            <a:srgbClr val="000000"/>
                          </a:solidFill>
                          <a:effectLst/>
                          <a:latin typeface="+mn-lt"/>
                        </a:rPr>
                        <a:t>3.28%</a:t>
                      </a:r>
                    </a:p>
                  </a:txBody>
                  <a:tcPr marL="6350" marR="6350" marT="6350" marB="0" anchor="ctr"/>
                </a:tc>
                <a:tc>
                  <a:txBody>
                    <a:bodyPr/>
                    <a:lstStyle/>
                    <a:p>
                      <a:pPr algn="ctr" rtl="0" fontAlgn="ctr"/>
                      <a:r>
                        <a:rPr lang="en-GB" sz="1800" b="0" i="0" u="none" strike="noStrike" dirty="0">
                          <a:solidFill>
                            <a:srgbClr val="000000"/>
                          </a:solidFill>
                          <a:effectLst/>
                          <a:latin typeface="+mn-lt"/>
                        </a:rPr>
                        <a:t>5.13%</a:t>
                      </a:r>
                    </a:p>
                  </a:txBody>
                  <a:tcPr marL="6350" marR="6350" marT="6350" marB="0" anchor="ctr"/>
                </a:tc>
                <a:tc>
                  <a:txBody>
                    <a:bodyPr/>
                    <a:lstStyle/>
                    <a:p>
                      <a:pPr algn="ctr" rtl="0" fontAlgn="ctr"/>
                      <a:r>
                        <a:rPr lang="en-GB" sz="1800" b="0" i="0" u="none" strike="noStrike" dirty="0">
                          <a:solidFill>
                            <a:srgbClr val="000000"/>
                          </a:solidFill>
                          <a:effectLst/>
                          <a:latin typeface="+mn-lt"/>
                        </a:rPr>
                        <a:t>11.67%</a:t>
                      </a:r>
                    </a:p>
                  </a:txBody>
                  <a:tcPr marL="6350" marR="6350" marT="6350" marB="0" anchor="ctr"/>
                </a:tc>
                <a:extLst>
                  <a:ext uri="{0D108BD9-81ED-4DB2-BD59-A6C34878D82A}">
                    <a16:rowId xmlns:a16="http://schemas.microsoft.com/office/drawing/2014/main" val="2652259439"/>
                  </a:ext>
                </a:extLst>
              </a:tr>
              <a:tr h="473682">
                <a:tc>
                  <a:txBody>
                    <a:bodyPr/>
                    <a:lstStyle/>
                    <a:p>
                      <a:pPr algn="ctr" fontAlgn="ctr"/>
                      <a:r>
                        <a:rPr lang="en-GB" sz="1800" b="1" i="0" u="none" strike="noStrike" dirty="0">
                          <a:solidFill>
                            <a:srgbClr val="000000"/>
                          </a:solidFill>
                          <a:effectLst/>
                          <a:latin typeface="+mn-lt"/>
                        </a:rPr>
                        <a:t>Total </a:t>
                      </a:r>
                    </a:p>
                  </a:txBody>
                  <a:tcPr marL="6350" marR="6350" marT="6350" marB="0" anchor="ctr"/>
                </a:tc>
                <a:tc>
                  <a:txBody>
                    <a:bodyPr/>
                    <a:lstStyle/>
                    <a:p>
                      <a:pPr algn="ctr" rtl="0" fontAlgn="ctr"/>
                      <a:r>
                        <a:rPr lang="en-GB" sz="1800" b="0" i="0" u="none" strike="noStrike" dirty="0">
                          <a:solidFill>
                            <a:srgbClr val="000000"/>
                          </a:solidFill>
                          <a:effectLst/>
                          <a:latin typeface="+mn-lt"/>
                        </a:rPr>
                        <a:t>78.36%</a:t>
                      </a:r>
                    </a:p>
                  </a:txBody>
                  <a:tcPr marL="6350" marR="6350" marT="6350" marB="0" anchor="ctr"/>
                </a:tc>
                <a:tc>
                  <a:txBody>
                    <a:bodyPr/>
                    <a:lstStyle/>
                    <a:p>
                      <a:pPr algn="ctr" rtl="0" fontAlgn="ctr"/>
                      <a:r>
                        <a:rPr lang="en-GB" sz="1800" b="0" i="0" u="none" strike="noStrike" dirty="0">
                          <a:solidFill>
                            <a:srgbClr val="000000"/>
                          </a:solidFill>
                          <a:effectLst/>
                          <a:latin typeface="+mn-lt"/>
                        </a:rPr>
                        <a:t>7.58%</a:t>
                      </a:r>
                    </a:p>
                  </a:txBody>
                  <a:tcPr marL="6350" marR="6350" marT="6350" marB="0" anchor="ctr"/>
                </a:tc>
                <a:tc>
                  <a:txBody>
                    <a:bodyPr/>
                    <a:lstStyle/>
                    <a:p>
                      <a:pPr algn="ctr" rtl="0" fontAlgn="ctr"/>
                      <a:r>
                        <a:rPr lang="en-GB" sz="1800" b="0" i="0" u="none" strike="noStrike" dirty="0">
                          <a:solidFill>
                            <a:srgbClr val="000000"/>
                          </a:solidFill>
                          <a:effectLst/>
                          <a:latin typeface="+mn-lt"/>
                        </a:rPr>
                        <a:t>6.85%</a:t>
                      </a:r>
                    </a:p>
                  </a:txBody>
                  <a:tcPr marL="6350" marR="6350" marT="6350" marB="0" anchor="ctr"/>
                </a:tc>
                <a:tc>
                  <a:txBody>
                    <a:bodyPr/>
                    <a:lstStyle/>
                    <a:p>
                      <a:pPr algn="ctr" rtl="0" fontAlgn="ctr"/>
                      <a:r>
                        <a:rPr lang="en-GB" sz="1800" b="0" i="0" u="none" strike="noStrike" dirty="0">
                          <a:solidFill>
                            <a:srgbClr val="000000"/>
                          </a:solidFill>
                          <a:effectLst/>
                          <a:latin typeface="+mn-lt"/>
                        </a:rPr>
                        <a:t>7.22%</a:t>
                      </a:r>
                    </a:p>
                  </a:txBody>
                  <a:tcPr marL="6350" marR="6350" marT="6350" marB="0" anchor="ctr"/>
                </a:tc>
                <a:tc>
                  <a:txBody>
                    <a:bodyPr/>
                    <a:lstStyle/>
                    <a:p>
                      <a:pPr algn="ctr" rtl="0" fontAlgn="ctr"/>
                      <a:r>
                        <a:rPr lang="en-GB" sz="1800" b="0" i="0" u="none" strike="noStrike" dirty="0">
                          <a:solidFill>
                            <a:srgbClr val="000000"/>
                          </a:solidFill>
                          <a:effectLst/>
                          <a:latin typeface="+mn-lt"/>
                        </a:rPr>
                        <a:t>100.00%</a:t>
                      </a:r>
                    </a:p>
                  </a:txBody>
                  <a:tcPr marL="6350" marR="6350" marT="6350" marB="0" anchor="ctr"/>
                </a:tc>
                <a:extLst>
                  <a:ext uri="{0D108BD9-81ED-4DB2-BD59-A6C34878D82A}">
                    <a16:rowId xmlns:a16="http://schemas.microsoft.com/office/drawing/2014/main" val="3843193732"/>
                  </a:ext>
                </a:extLst>
              </a:tr>
            </a:tbl>
          </a:graphicData>
        </a:graphic>
      </p:graphicFrame>
      <p:sp>
        <p:nvSpPr>
          <p:cNvPr id="4" name="Text Placeholder 3">
            <a:extLst>
              <a:ext uri="{FF2B5EF4-FFF2-40B4-BE49-F238E27FC236}">
                <a16:creationId xmlns:a16="http://schemas.microsoft.com/office/drawing/2014/main" id="{5AECE60E-E19C-1939-E161-216D3F805563}"/>
              </a:ext>
            </a:extLst>
          </p:cNvPr>
          <p:cNvSpPr>
            <a:spLocks noGrp="1"/>
          </p:cNvSpPr>
          <p:nvPr>
            <p:ph type="body" sz="quarter" idx="12"/>
          </p:nvPr>
        </p:nvSpPr>
        <p:spPr/>
        <p:txBody>
          <a:bodyPr/>
          <a:lstStyle/>
          <a:p>
            <a:endParaRPr lang="en-GB" dirty="0"/>
          </a:p>
        </p:txBody>
      </p:sp>
      <p:sp>
        <p:nvSpPr>
          <p:cNvPr id="7" name="Content Placeholder 2">
            <a:extLst>
              <a:ext uri="{FF2B5EF4-FFF2-40B4-BE49-F238E27FC236}">
                <a16:creationId xmlns:a16="http://schemas.microsoft.com/office/drawing/2014/main" id="{AC2FDCAF-4634-40C7-DD8B-D88DA284863B}"/>
              </a:ext>
            </a:extLst>
          </p:cNvPr>
          <p:cNvSpPr txBox="1">
            <a:spLocks/>
          </p:cNvSpPr>
          <p:nvPr/>
        </p:nvSpPr>
        <p:spPr>
          <a:xfrm>
            <a:off x="548591" y="2015147"/>
            <a:ext cx="11295811" cy="6369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t>Variation in FSM eligibility during school career</a:t>
            </a:r>
          </a:p>
        </p:txBody>
      </p:sp>
      <p:sp>
        <p:nvSpPr>
          <p:cNvPr id="2" name="Oval 1">
            <a:extLst>
              <a:ext uri="{FF2B5EF4-FFF2-40B4-BE49-F238E27FC236}">
                <a16:creationId xmlns:a16="http://schemas.microsoft.com/office/drawing/2014/main" id="{14FA2C80-5AD4-C84E-824C-C03B06106E2C}"/>
              </a:ext>
            </a:extLst>
          </p:cNvPr>
          <p:cNvSpPr/>
          <p:nvPr/>
        </p:nvSpPr>
        <p:spPr>
          <a:xfrm>
            <a:off x="2305473" y="3638746"/>
            <a:ext cx="1234911" cy="735291"/>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207862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66742-C35D-2FBB-99D7-F392AE566983}"/>
            </a:ext>
          </a:extLst>
        </p:cNvPr>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CE4F551C-531C-CB8A-123B-3CA4FFD11AB3}"/>
              </a:ext>
            </a:extLst>
          </p:cNvPr>
          <p:cNvGraphicFramePr>
            <a:graphicFrameLocks noGrp="1"/>
          </p:cNvGraphicFramePr>
          <p:nvPr>
            <p:ph idx="1"/>
          </p:nvPr>
        </p:nvGraphicFramePr>
        <p:xfrm>
          <a:off x="694894" y="2869830"/>
          <a:ext cx="7007713" cy="3282810"/>
        </p:xfrm>
        <a:graphic>
          <a:graphicData uri="http://schemas.openxmlformats.org/drawingml/2006/table">
            <a:tbl>
              <a:tblPr firstRow="1" bandRow="1">
                <a:tableStyleId>{5C22544A-7EE6-4342-B048-85BDC9FD1C3A}</a:tableStyleId>
              </a:tblPr>
              <a:tblGrid>
                <a:gridCol w="1710978">
                  <a:extLst>
                    <a:ext uri="{9D8B030D-6E8A-4147-A177-3AD203B41FA5}">
                      <a16:colId xmlns:a16="http://schemas.microsoft.com/office/drawing/2014/main" val="958324477"/>
                    </a:ext>
                  </a:extLst>
                </a:gridCol>
                <a:gridCol w="1059347">
                  <a:extLst>
                    <a:ext uri="{9D8B030D-6E8A-4147-A177-3AD203B41FA5}">
                      <a16:colId xmlns:a16="http://schemas.microsoft.com/office/drawing/2014/main" val="744936545"/>
                    </a:ext>
                  </a:extLst>
                </a:gridCol>
                <a:gridCol w="1059347">
                  <a:extLst>
                    <a:ext uri="{9D8B030D-6E8A-4147-A177-3AD203B41FA5}">
                      <a16:colId xmlns:a16="http://schemas.microsoft.com/office/drawing/2014/main" val="2300070488"/>
                    </a:ext>
                  </a:extLst>
                </a:gridCol>
                <a:gridCol w="1059347">
                  <a:extLst>
                    <a:ext uri="{9D8B030D-6E8A-4147-A177-3AD203B41FA5}">
                      <a16:colId xmlns:a16="http://schemas.microsoft.com/office/drawing/2014/main" val="4256519474"/>
                    </a:ext>
                  </a:extLst>
                </a:gridCol>
                <a:gridCol w="1059347">
                  <a:extLst>
                    <a:ext uri="{9D8B030D-6E8A-4147-A177-3AD203B41FA5}">
                      <a16:colId xmlns:a16="http://schemas.microsoft.com/office/drawing/2014/main" val="739661201"/>
                    </a:ext>
                  </a:extLst>
                </a:gridCol>
                <a:gridCol w="1059347">
                  <a:extLst>
                    <a:ext uri="{9D8B030D-6E8A-4147-A177-3AD203B41FA5}">
                      <a16:colId xmlns:a16="http://schemas.microsoft.com/office/drawing/2014/main" val="4102986216"/>
                    </a:ext>
                  </a:extLst>
                </a:gridCol>
              </a:tblGrid>
              <a:tr h="473682">
                <a:tc rowSpan="2">
                  <a:txBody>
                    <a:bodyPr/>
                    <a:lstStyle/>
                    <a:p>
                      <a:pPr algn="ctr"/>
                      <a:r>
                        <a:rPr lang="en-GB" sz="1800" dirty="0">
                          <a:latin typeface="+mn-lt"/>
                        </a:rPr>
                        <a:t>No. of years eligible in primary school</a:t>
                      </a:r>
                    </a:p>
                  </a:txBody>
                  <a:tcPr anchor="ctr"/>
                </a:tc>
                <a:tc gridSpan="5">
                  <a:txBody>
                    <a:bodyPr/>
                    <a:lstStyle/>
                    <a:p>
                      <a:pPr algn="ctr"/>
                      <a:r>
                        <a:rPr lang="en-GB" dirty="0"/>
                        <a:t>Number of years eligible in secondary school</a:t>
                      </a:r>
                    </a:p>
                  </a:txBody>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783704138"/>
                  </a:ext>
                </a:extLst>
              </a:tr>
              <a:tr h="426579">
                <a:tc vMerge="1">
                  <a:txBody>
                    <a:bodyPr/>
                    <a:lstStyle/>
                    <a:p>
                      <a:endParaRPr lang="en-GB" dirty="0"/>
                    </a:p>
                  </a:txBody>
                  <a:tcPr/>
                </a:tc>
                <a:tc>
                  <a:txBody>
                    <a:bodyPr/>
                    <a:lstStyle/>
                    <a:p>
                      <a:pPr algn="ctr" rtl="0" fontAlgn="ctr"/>
                      <a:r>
                        <a:rPr lang="en-GB" sz="1800" b="1" i="0" u="none" strike="noStrike" dirty="0">
                          <a:solidFill>
                            <a:srgbClr val="000000"/>
                          </a:solidFill>
                          <a:effectLst/>
                          <a:latin typeface="+mn-lt"/>
                        </a:rPr>
                        <a:t>0 years</a:t>
                      </a:r>
                    </a:p>
                  </a:txBody>
                  <a:tcPr/>
                </a:tc>
                <a:tc>
                  <a:txBody>
                    <a:bodyPr/>
                    <a:lstStyle/>
                    <a:p>
                      <a:pPr algn="ctr" rtl="0" fontAlgn="ctr"/>
                      <a:r>
                        <a:rPr lang="en-GB" sz="1800" b="1" i="0" u="none" strike="noStrike" dirty="0">
                          <a:solidFill>
                            <a:srgbClr val="000000"/>
                          </a:solidFill>
                          <a:effectLst/>
                          <a:latin typeface="+mn-lt"/>
                        </a:rPr>
                        <a:t>1 or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0" u="none" strike="noStrike" dirty="0">
                          <a:solidFill>
                            <a:srgbClr val="000000"/>
                          </a:solidFill>
                          <a:effectLst/>
                          <a:latin typeface="+mn-lt"/>
                        </a:rPr>
                        <a:t>3 or 4</a:t>
                      </a:r>
                    </a:p>
                  </a:txBody>
                  <a:tcPr/>
                </a:tc>
                <a:tc>
                  <a:txBody>
                    <a:bodyPr/>
                    <a:lstStyle/>
                    <a:p>
                      <a:pPr algn="ctr" rtl="0" fontAlgn="ctr"/>
                      <a:r>
                        <a:rPr lang="en-GB" sz="1800" b="1" i="0" u="none" strike="noStrike" dirty="0">
                          <a:solidFill>
                            <a:srgbClr val="000000"/>
                          </a:solidFill>
                          <a:effectLst/>
                          <a:latin typeface="+mn-lt"/>
                        </a:rPr>
                        <a:t>5 years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0" u="none" strike="noStrike" dirty="0">
                          <a:solidFill>
                            <a:srgbClr val="000000"/>
                          </a:solidFill>
                          <a:effectLst/>
                          <a:latin typeface="+mn-lt"/>
                        </a:rPr>
                        <a:t>Total </a:t>
                      </a:r>
                    </a:p>
                  </a:txBody>
                  <a:tcPr/>
                </a:tc>
                <a:extLst>
                  <a:ext uri="{0D108BD9-81ED-4DB2-BD59-A6C34878D82A}">
                    <a16:rowId xmlns:a16="http://schemas.microsoft.com/office/drawing/2014/main" val="3509804698"/>
                  </a:ext>
                </a:extLst>
              </a:tr>
              <a:tr h="473682">
                <a:tc>
                  <a:txBody>
                    <a:bodyPr/>
                    <a:lstStyle/>
                    <a:p>
                      <a:pPr algn="ctr" rtl="0" fontAlgn="ctr"/>
                      <a:r>
                        <a:rPr lang="en-GB" sz="1800" b="1" i="0" u="none" strike="noStrike" dirty="0">
                          <a:solidFill>
                            <a:srgbClr val="000000"/>
                          </a:solidFill>
                          <a:effectLst/>
                          <a:latin typeface="+mn-lt"/>
                        </a:rPr>
                        <a:t>0 years</a:t>
                      </a:r>
                    </a:p>
                  </a:txBody>
                  <a:tcPr marL="6350" marR="6350" marT="6350" marB="0" anchor="ctr"/>
                </a:tc>
                <a:tc>
                  <a:txBody>
                    <a:bodyPr/>
                    <a:lstStyle/>
                    <a:p>
                      <a:pPr algn="ctr" rtl="0" fontAlgn="ctr"/>
                      <a:r>
                        <a:rPr lang="en-GB" sz="1800" b="0" i="0" u="none" strike="noStrike" dirty="0">
                          <a:solidFill>
                            <a:srgbClr val="000000"/>
                          </a:solidFill>
                          <a:effectLst/>
                          <a:latin typeface="+mn-lt"/>
                        </a:rPr>
                        <a:t>70.08%</a:t>
                      </a:r>
                    </a:p>
                  </a:txBody>
                  <a:tcPr marL="6350" marR="6350" marT="6350" marB="0" anchor="ctr"/>
                </a:tc>
                <a:tc>
                  <a:txBody>
                    <a:bodyPr/>
                    <a:lstStyle/>
                    <a:p>
                      <a:pPr algn="ctr" rtl="0" fontAlgn="ctr"/>
                      <a:r>
                        <a:rPr lang="en-GB" sz="1800" b="0" i="0" u="none" strike="noStrike" dirty="0">
                          <a:solidFill>
                            <a:srgbClr val="000000"/>
                          </a:solidFill>
                          <a:effectLst/>
                          <a:latin typeface="+mn-lt"/>
                        </a:rPr>
                        <a:t>2.50%</a:t>
                      </a:r>
                    </a:p>
                  </a:txBody>
                  <a:tcPr marL="6350" marR="6350" marT="6350" marB="0" anchor="ctr"/>
                </a:tc>
                <a:tc>
                  <a:txBody>
                    <a:bodyPr/>
                    <a:lstStyle/>
                    <a:p>
                      <a:pPr algn="ctr" rtl="0" fontAlgn="ctr"/>
                      <a:r>
                        <a:rPr lang="en-GB" sz="1800" b="0" i="0" u="none" strike="noStrike" dirty="0">
                          <a:solidFill>
                            <a:srgbClr val="000000"/>
                          </a:solidFill>
                          <a:effectLst/>
                          <a:latin typeface="+mn-lt"/>
                        </a:rPr>
                        <a:t>1.15%</a:t>
                      </a:r>
                    </a:p>
                  </a:txBody>
                  <a:tcPr marL="6350" marR="6350" marT="6350" marB="0" anchor="ctr"/>
                </a:tc>
                <a:tc>
                  <a:txBody>
                    <a:bodyPr/>
                    <a:lstStyle/>
                    <a:p>
                      <a:pPr algn="ctr" rtl="0" fontAlgn="ctr"/>
                      <a:r>
                        <a:rPr lang="en-GB" sz="1800" b="0" i="0" u="none" strike="noStrike" dirty="0">
                          <a:solidFill>
                            <a:srgbClr val="000000"/>
                          </a:solidFill>
                          <a:effectLst/>
                          <a:latin typeface="+mn-lt"/>
                        </a:rPr>
                        <a:t>0.27%</a:t>
                      </a:r>
                    </a:p>
                  </a:txBody>
                  <a:tcPr marL="6350" marR="6350" marT="6350" marB="0" anchor="ctr"/>
                </a:tc>
                <a:tc>
                  <a:txBody>
                    <a:bodyPr/>
                    <a:lstStyle/>
                    <a:p>
                      <a:pPr algn="ctr" rtl="0" fontAlgn="ctr"/>
                      <a:r>
                        <a:rPr lang="en-GB" sz="1800" b="0" i="0" u="none" strike="noStrike" dirty="0">
                          <a:solidFill>
                            <a:srgbClr val="000000"/>
                          </a:solidFill>
                          <a:effectLst/>
                          <a:latin typeface="+mn-lt"/>
                        </a:rPr>
                        <a:t>74.00%</a:t>
                      </a:r>
                    </a:p>
                  </a:txBody>
                  <a:tcPr marL="6350" marR="6350" marT="6350" marB="0" anchor="ctr"/>
                </a:tc>
                <a:extLst>
                  <a:ext uri="{0D108BD9-81ED-4DB2-BD59-A6C34878D82A}">
                    <a16:rowId xmlns:a16="http://schemas.microsoft.com/office/drawing/2014/main" val="2824015761"/>
                  </a:ext>
                </a:extLst>
              </a:tr>
              <a:tr h="473682">
                <a:tc>
                  <a:txBody>
                    <a:bodyPr/>
                    <a:lstStyle/>
                    <a:p>
                      <a:pPr algn="ctr" rtl="0" fontAlgn="ctr"/>
                      <a:r>
                        <a:rPr lang="en-GB" sz="1800" b="1" i="0" u="none" strike="noStrike" dirty="0">
                          <a:solidFill>
                            <a:srgbClr val="000000"/>
                          </a:solidFill>
                          <a:effectLst/>
                          <a:latin typeface="+mn-lt"/>
                        </a:rPr>
                        <a:t>1 or 2</a:t>
                      </a:r>
                    </a:p>
                  </a:txBody>
                  <a:tcPr marL="6350" marR="6350" marT="6350" marB="0" anchor="ctr"/>
                </a:tc>
                <a:tc>
                  <a:txBody>
                    <a:bodyPr/>
                    <a:lstStyle/>
                    <a:p>
                      <a:pPr algn="ctr" rtl="0" fontAlgn="ctr"/>
                      <a:r>
                        <a:rPr lang="en-GB" sz="1800" b="0" i="0" u="none" strike="noStrike" dirty="0">
                          <a:solidFill>
                            <a:srgbClr val="000000"/>
                          </a:solidFill>
                          <a:effectLst/>
                          <a:latin typeface="+mn-lt"/>
                        </a:rPr>
                        <a:t>4.64%</a:t>
                      </a:r>
                    </a:p>
                  </a:txBody>
                  <a:tcPr marL="6350" marR="6350" marT="6350" marB="0" anchor="ctr"/>
                </a:tc>
                <a:tc>
                  <a:txBody>
                    <a:bodyPr/>
                    <a:lstStyle/>
                    <a:p>
                      <a:pPr algn="ctr" rtl="0" fontAlgn="ctr"/>
                      <a:r>
                        <a:rPr lang="en-GB" sz="1800" b="0" i="0" u="none" strike="noStrike" dirty="0">
                          <a:solidFill>
                            <a:srgbClr val="000000"/>
                          </a:solidFill>
                          <a:effectLst/>
                          <a:latin typeface="+mn-lt"/>
                        </a:rPr>
                        <a:t>1.57%</a:t>
                      </a:r>
                    </a:p>
                  </a:txBody>
                  <a:tcPr marL="6350" marR="6350" marT="6350" marB="0" anchor="ctr"/>
                </a:tc>
                <a:tc>
                  <a:txBody>
                    <a:bodyPr/>
                    <a:lstStyle/>
                    <a:p>
                      <a:pPr algn="ctr" rtl="0" fontAlgn="ctr"/>
                      <a:r>
                        <a:rPr lang="en-GB" sz="1800" b="0" i="0" u="none" strike="noStrike" dirty="0">
                          <a:solidFill>
                            <a:srgbClr val="000000"/>
                          </a:solidFill>
                          <a:effectLst/>
                          <a:latin typeface="+mn-lt"/>
                        </a:rPr>
                        <a:t>1.06%</a:t>
                      </a:r>
                    </a:p>
                  </a:txBody>
                  <a:tcPr marL="6350" marR="6350" marT="6350" marB="0" anchor="ctr"/>
                </a:tc>
                <a:tc>
                  <a:txBody>
                    <a:bodyPr/>
                    <a:lstStyle/>
                    <a:p>
                      <a:pPr algn="ctr" rtl="0" fontAlgn="ctr"/>
                      <a:r>
                        <a:rPr lang="en-GB" sz="1800" b="0" i="0" u="none" strike="noStrike" dirty="0">
                          <a:solidFill>
                            <a:srgbClr val="000000"/>
                          </a:solidFill>
                          <a:effectLst/>
                          <a:latin typeface="+mn-lt"/>
                        </a:rPr>
                        <a:t>0.66%</a:t>
                      </a:r>
                    </a:p>
                  </a:txBody>
                  <a:tcPr marL="6350" marR="6350" marT="6350" marB="0" anchor="ctr"/>
                </a:tc>
                <a:tc>
                  <a:txBody>
                    <a:bodyPr/>
                    <a:lstStyle/>
                    <a:p>
                      <a:pPr algn="ctr" rtl="0" fontAlgn="ctr"/>
                      <a:r>
                        <a:rPr lang="en-GB" sz="1800" b="0" i="0" u="none" strike="noStrike" dirty="0">
                          <a:solidFill>
                            <a:srgbClr val="000000"/>
                          </a:solidFill>
                          <a:effectLst/>
                          <a:latin typeface="+mn-lt"/>
                        </a:rPr>
                        <a:t>7.93%</a:t>
                      </a:r>
                    </a:p>
                  </a:txBody>
                  <a:tcPr marL="6350" marR="6350" marT="6350" marB="0" anchor="ctr"/>
                </a:tc>
                <a:extLst>
                  <a:ext uri="{0D108BD9-81ED-4DB2-BD59-A6C34878D82A}">
                    <a16:rowId xmlns:a16="http://schemas.microsoft.com/office/drawing/2014/main" val="914868632"/>
                  </a:ext>
                </a:extLst>
              </a:tr>
              <a:tr h="473682">
                <a:tc>
                  <a:txBody>
                    <a:bodyPr/>
                    <a:lstStyle/>
                    <a:p>
                      <a:pPr algn="ctr" rtl="0" fontAlgn="ctr"/>
                      <a:r>
                        <a:rPr lang="en-GB" sz="1800" b="1" i="0" u="none" strike="noStrike" dirty="0">
                          <a:solidFill>
                            <a:srgbClr val="000000"/>
                          </a:solidFill>
                          <a:effectLst/>
                          <a:latin typeface="+mn-lt"/>
                        </a:rPr>
                        <a:t>3 or 4</a:t>
                      </a:r>
                    </a:p>
                  </a:txBody>
                  <a:tcPr marL="6350" marR="6350" marT="6350" marB="0" anchor="ctr"/>
                </a:tc>
                <a:tc>
                  <a:txBody>
                    <a:bodyPr/>
                    <a:lstStyle/>
                    <a:p>
                      <a:pPr algn="ctr" rtl="0" fontAlgn="ctr"/>
                      <a:r>
                        <a:rPr lang="en-GB" sz="1800" b="0" i="0" u="none" strike="noStrike" dirty="0">
                          <a:solidFill>
                            <a:srgbClr val="000000"/>
                          </a:solidFill>
                          <a:effectLst/>
                          <a:latin typeface="+mn-lt"/>
                        </a:rPr>
                        <a:t>2.45%</a:t>
                      </a:r>
                    </a:p>
                  </a:txBody>
                  <a:tcPr marL="6350" marR="6350" marT="6350" marB="0" anchor="ctr"/>
                </a:tc>
                <a:tc>
                  <a:txBody>
                    <a:bodyPr/>
                    <a:lstStyle/>
                    <a:p>
                      <a:pPr algn="ctr" rtl="0" fontAlgn="ctr"/>
                      <a:r>
                        <a:rPr lang="en-GB" sz="1800" b="0" i="0" u="none" strike="noStrike" dirty="0">
                          <a:solidFill>
                            <a:srgbClr val="000000"/>
                          </a:solidFill>
                          <a:effectLst/>
                          <a:latin typeface="+mn-lt"/>
                        </a:rPr>
                        <a:t>1.44%</a:t>
                      </a:r>
                    </a:p>
                  </a:txBody>
                  <a:tcPr marL="6350" marR="6350" marT="6350" marB="0" anchor="ctr"/>
                </a:tc>
                <a:tc>
                  <a:txBody>
                    <a:bodyPr/>
                    <a:lstStyle/>
                    <a:p>
                      <a:pPr algn="ctr" rtl="0" fontAlgn="ctr"/>
                      <a:r>
                        <a:rPr lang="en-GB" sz="1800" b="0" i="0" u="none" strike="noStrike" dirty="0">
                          <a:solidFill>
                            <a:srgbClr val="000000"/>
                          </a:solidFill>
                          <a:effectLst/>
                          <a:latin typeface="+mn-lt"/>
                        </a:rPr>
                        <a:t>1.35%</a:t>
                      </a:r>
                    </a:p>
                  </a:txBody>
                  <a:tcPr marL="6350" marR="6350" marT="6350" marB="0" anchor="ctr"/>
                </a:tc>
                <a:tc>
                  <a:txBody>
                    <a:bodyPr/>
                    <a:lstStyle/>
                    <a:p>
                      <a:pPr algn="ctr" rtl="0" fontAlgn="ctr"/>
                      <a:r>
                        <a:rPr lang="en-GB" sz="1800" b="0" i="0" u="none" strike="noStrike" dirty="0">
                          <a:solidFill>
                            <a:srgbClr val="000000"/>
                          </a:solidFill>
                          <a:effectLst/>
                          <a:latin typeface="+mn-lt"/>
                        </a:rPr>
                        <a:t>1.16%</a:t>
                      </a:r>
                    </a:p>
                  </a:txBody>
                  <a:tcPr marL="6350" marR="6350" marT="6350" marB="0" anchor="ctr"/>
                </a:tc>
                <a:tc>
                  <a:txBody>
                    <a:bodyPr/>
                    <a:lstStyle/>
                    <a:p>
                      <a:pPr algn="ctr" rtl="0" fontAlgn="ctr"/>
                      <a:r>
                        <a:rPr lang="en-GB" sz="1800" b="0" i="0" u="none" strike="noStrike" dirty="0">
                          <a:solidFill>
                            <a:srgbClr val="000000"/>
                          </a:solidFill>
                          <a:effectLst/>
                          <a:latin typeface="+mn-lt"/>
                        </a:rPr>
                        <a:t>6.40%</a:t>
                      </a:r>
                    </a:p>
                  </a:txBody>
                  <a:tcPr marL="6350" marR="6350" marT="6350" marB="0" anchor="ctr"/>
                </a:tc>
                <a:extLst>
                  <a:ext uri="{0D108BD9-81ED-4DB2-BD59-A6C34878D82A}">
                    <a16:rowId xmlns:a16="http://schemas.microsoft.com/office/drawing/2014/main" val="4107319338"/>
                  </a:ext>
                </a:extLst>
              </a:tr>
              <a:tr h="473682">
                <a:tc>
                  <a:txBody>
                    <a:bodyPr/>
                    <a:lstStyle/>
                    <a:p>
                      <a:pPr algn="ctr" rtl="0" fontAlgn="ctr"/>
                      <a:r>
                        <a:rPr lang="en-GB" sz="1800" b="1" i="0" u="none" strike="noStrike" dirty="0">
                          <a:solidFill>
                            <a:srgbClr val="000000"/>
                          </a:solidFill>
                          <a:effectLst/>
                          <a:latin typeface="+mn-lt"/>
                        </a:rPr>
                        <a:t>5 or 6</a:t>
                      </a:r>
                    </a:p>
                  </a:txBody>
                  <a:tcPr marL="6350" marR="6350" marT="6350" marB="0" anchor="ctr"/>
                </a:tc>
                <a:tc>
                  <a:txBody>
                    <a:bodyPr/>
                    <a:lstStyle/>
                    <a:p>
                      <a:pPr algn="ctr" rtl="0" fontAlgn="ctr"/>
                      <a:r>
                        <a:rPr lang="en-GB" sz="1800" b="0" i="0" u="none" strike="noStrike" dirty="0">
                          <a:solidFill>
                            <a:srgbClr val="000000"/>
                          </a:solidFill>
                          <a:effectLst/>
                          <a:latin typeface="+mn-lt"/>
                        </a:rPr>
                        <a:t>1.20%</a:t>
                      </a:r>
                    </a:p>
                  </a:txBody>
                  <a:tcPr marL="6350" marR="6350" marT="6350" marB="0" anchor="ctr"/>
                </a:tc>
                <a:tc>
                  <a:txBody>
                    <a:bodyPr/>
                    <a:lstStyle/>
                    <a:p>
                      <a:pPr algn="ctr" rtl="0" fontAlgn="ctr"/>
                      <a:r>
                        <a:rPr lang="en-GB" sz="1800" b="0" i="0" u="none" strike="noStrike" dirty="0">
                          <a:solidFill>
                            <a:srgbClr val="000000"/>
                          </a:solidFill>
                          <a:effectLst/>
                          <a:latin typeface="+mn-lt"/>
                        </a:rPr>
                        <a:t>2.07%</a:t>
                      </a:r>
                    </a:p>
                  </a:txBody>
                  <a:tcPr marL="6350" marR="6350" marT="6350" marB="0" anchor="ctr"/>
                </a:tc>
                <a:tc>
                  <a:txBody>
                    <a:bodyPr/>
                    <a:lstStyle/>
                    <a:p>
                      <a:pPr algn="ctr" rtl="0" fontAlgn="ctr"/>
                      <a:r>
                        <a:rPr lang="en-GB" sz="1800" b="0" i="0" u="none" strike="noStrike" dirty="0">
                          <a:solidFill>
                            <a:srgbClr val="000000"/>
                          </a:solidFill>
                          <a:effectLst/>
                          <a:latin typeface="+mn-lt"/>
                        </a:rPr>
                        <a:t>3.28%</a:t>
                      </a:r>
                    </a:p>
                  </a:txBody>
                  <a:tcPr marL="6350" marR="6350" marT="6350" marB="0" anchor="ctr"/>
                </a:tc>
                <a:tc>
                  <a:txBody>
                    <a:bodyPr/>
                    <a:lstStyle/>
                    <a:p>
                      <a:pPr algn="ctr" rtl="0" fontAlgn="ctr"/>
                      <a:r>
                        <a:rPr lang="en-GB" sz="1800" b="0" i="0" u="none" strike="noStrike" dirty="0">
                          <a:solidFill>
                            <a:srgbClr val="000000"/>
                          </a:solidFill>
                          <a:effectLst/>
                          <a:latin typeface="+mn-lt"/>
                        </a:rPr>
                        <a:t>5.13%</a:t>
                      </a:r>
                    </a:p>
                  </a:txBody>
                  <a:tcPr marL="6350" marR="6350" marT="6350" marB="0" anchor="ctr"/>
                </a:tc>
                <a:tc>
                  <a:txBody>
                    <a:bodyPr/>
                    <a:lstStyle/>
                    <a:p>
                      <a:pPr algn="ctr" rtl="0" fontAlgn="ctr"/>
                      <a:r>
                        <a:rPr lang="en-GB" sz="1800" b="0" i="0" u="none" strike="noStrike" dirty="0">
                          <a:solidFill>
                            <a:srgbClr val="000000"/>
                          </a:solidFill>
                          <a:effectLst/>
                          <a:latin typeface="+mn-lt"/>
                        </a:rPr>
                        <a:t>11.67%</a:t>
                      </a:r>
                    </a:p>
                  </a:txBody>
                  <a:tcPr marL="6350" marR="6350" marT="6350" marB="0" anchor="ctr"/>
                </a:tc>
                <a:extLst>
                  <a:ext uri="{0D108BD9-81ED-4DB2-BD59-A6C34878D82A}">
                    <a16:rowId xmlns:a16="http://schemas.microsoft.com/office/drawing/2014/main" val="2652259439"/>
                  </a:ext>
                </a:extLst>
              </a:tr>
              <a:tr h="473682">
                <a:tc>
                  <a:txBody>
                    <a:bodyPr/>
                    <a:lstStyle/>
                    <a:p>
                      <a:pPr algn="ctr" fontAlgn="ctr"/>
                      <a:r>
                        <a:rPr lang="en-GB" sz="1800" b="1" i="0" u="none" strike="noStrike" dirty="0">
                          <a:solidFill>
                            <a:srgbClr val="000000"/>
                          </a:solidFill>
                          <a:effectLst/>
                          <a:latin typeface="+mn-lt"/>
                        </a:rPr>
                        <a:t>Total </a:t>
                      </a:r>
                    </a:p>
                  </a:txBody>
                  <a:tcPr marL="6350" marR="6350" marT="6350" marB="0" anchor="ctr"/>
                </a:tc>
                <a:tc>
                  <a:txBody>
                    <a:bodyPr/>
                    <a:lstStyle/>
                    <a:p>
                      <a:pPr algn="ctr" rtl="0" fontAlgn="ctr"/>
                      <a:r>
                        <a:rPr lang="en-GB" sz="1800" b="0" i="0" u="none" strike="noStrike" dirty="0">
                          <a:solidFill>
                            <a:srgbClr val="000000"/>
                          </a:solidFill>
                          <a:effectLst/>
                          <a:latin typeface="+mn-lt"/>
                        </a:rPr>
                        <a:t>78.36%</a:t>
                      </a:r>
                    </a:p>
                  </a:txBody>
                  <a:tcPr marL="6350" marR="6350" marT="6350" marB="0" anchor="ctr"/>
                </a:tc>
                <a:tc>
                  <a:txBody>
                    <a:bodyPr/>
                    <a:lstStyle/>
                    <a:p>
                      <a:pPr algn="ctr" rtl="0" fontAlgn="ctr"/>
                      <a:r>
                        <a:rPr lang="en-GB" sz="1800" b="0" i="0" u="none" strike="noStrike" dirty="0">
                          <a:solidFill>
                            <a:srgbClr val="000000"/>
                          </a:solidFill>
                          <a:effectLst/>
                          <a:latin typeface="+mn-lt"/>
                        </a:rPr>
                        <a:t>7.58%</a:t>
                      </a:r>
                    </a:p>
                  </a:txBody>
                  <a:tcPr marL="6350" marR="6350" marT="6350" marB="0" anchor="ctr"/>
                </a:tc>
                <a:tc>
                  <a:txBody>
                    <a:bodyPr/>
                    <a:lstStyle/>
                    <a:p>
                      <a:pPr algn="ctr" rtl="0" fontAlgn="ctr"/>
                      <a:r>
                        <a:rPr lang="en-GB" sz="1800" b="0" i="0" u="none" strike="noStrike" dirty="0">
                          <a:solidFill>
                            <a:srgbClr val="000000"/>
                          </a:solidFill>
                          <a:effectLst/>
                          <a:latin typeface="+mn-lt"/>
                        </a:rPr>
                        <a:t>6.85%</a:t>
                      </a:r>
                    </a:p>
                  </a:txBody>
                  <a:tcPr marL="6350" marR="6350" marT="6350" marB="0" anchor="ctr"/>
                </a:tc>
                <a:tc>
                  <a:txBody>
                    <a:bodyPr/>
                    <a:lstStyle/>
                    <a:p>
                      <a:pPr algn="ctr" rtl="0" fontAlgn="ctr"/>
                      <a:r>
                        <a:rPr lang="en-GB" sz="1800" b="0" i="0" u="none" strike="noStrike" dirty="0">
                          <a:solidFill>
                            <a:srgbClr val="000000"/>
                          </a:solidFill>
                          <a:effectLst/>
                          <a:latin typeface="+mn-lt"/>
                        </a:rPr>
                        <a:t>7.22%</a:t>
                      </a:r>
                    </a:p>
                  </a:txBody>
                  <a:tcPr marL="6350" marR="6350" marT="6350" marB="0" anchor="ctr"/>
                </a:tc>
                <a:tc>
                  <a:txBody>
                    <a:bodyPr/>
                    <a:lstStyle/>
                    <a:p>
                      <a:pPr algn="ctr" rtl="0" fontAlgn="ctr"/>
                      <a:r>
                        <a:rPr lang="en-GB" sz="1800" b="0" i="0" u="none" strike="noStrike" dirty="0">
                          <a:solidFill>
                            <a:srgbClr val="000000"/>
                          </a:solidFill>
                          <a:effectLst/>
                          <a:latin typeface="+mn-lt"/>
                        </a:rPr>
                        <a:t>100.00%</a:t>
                      </a:r>
                    </a:p>
                  </a:txBody>
                  <a:tcPr marL="6350" marR="6350" marT="6350" marB="0" anchor="ctr"/>
                </a:tc>
                <a:extLst>
                  <a:ext uri="{0D108BD9-81ED-4DB2-BD59-A6C34878D82A}">
                    <a16:rowId xmlns:a16="http://schemas.microsoft.com/office/drawing/2014/main" val="3843193732"/>
                  </a:ext>
                </a:extLst>
              </a:tr>
            </a:tbl>
          </a:graphicData>
        </a:graphic>
      </p:graphicFrame>
      <p:sp>
        <p:nvSpPr>
          <p:cNvPr id="4" name="Text Placeholder 3">
            <a:extLst>
              <a:ext uri="{FF2B5EF4-FFF2-40B4-BE49-F238E27FC236}">
                <a16:creationId xmlns:a16="http://schemas.microsoft.com/office/drawing/2014/main" id="{5AECE60E-E19C-1939-E161-216D3F805563}"/>
              </a:ext>
            </a:extLst>
          </p:cNvPr>
          <p:cNvSpPr>
            <a:spLocks noGrp="1"/>
          </p:cNvSpPr>
          <p:nvPr>
            <p:ph type="body" sz="quarter" idx="12"/>
          </p:nvPr>
        </p:nvSpPr>
        <p:spPr/>
        <p:txBody>
          <a:bodyPr/>
          <a:lstStyle/>
          <a:p>
            <a:endParaRPr lang="en-GB" dirty="0"/>
          </a:p>
        </p:txBody>
      </p:sp>
      <p:sp>
        <p:nvSpPr>
          <p:cNvPr id="6" name="Oval 5">
            <a:extLst>
              <a:ext uri="{FF2B5EF4-FFF2-40B4-BE49-F238E27FC236}">
                <a16:creationId xmlns:a16="http://schemas.microsoft.com/office/drawing/2014/main" id="{8F36F2C2-C5C2-5E8F-A6B9-354C2A07E853}"/>
              </a:ext>
            </a:extLst>
          </p:cNvPr>
          <p:cNvSpPr/>
          <p:nvPr/>
        </p:nvSpPr>
        <p:spPr>
          <a:xfrm>
            <a:off x="5478544" y="5110930"/>
            <a:ext cx="1234911" cy="735291"/>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Content Placeholder 2">
            <a:extLst>
              <a:ext uri="{FF2B5EF4-FFF2-40B4-BE49-F238E27FC236}">
                <a16:creationId xmlns:a16="http://schemas.microsoft.com/office/drawing/2014/main" id="{AC2FDCAF-4634-40C7-DD8B-D88DA284863B}"/>
              </a:ext>
            </a:extLst>
          </p:cNvPr>
          <p:cNvSpPr txBox="1">
            <a:spLocks/>
          </p:cNvSpPr>
          <p:nvPr/>
        </p:nvSpPr>
        <p:spPr>
          <a:xfrm>
            <a:off x="548591" y="2015147"/>
            <a:ext cx="11295811" cy="6369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t>Variation in FSM eligibility during school career</a:t>
            </a:r>
          </a:p>
        </p:txBody>
      </p:sp>
    </p:spTree>
    <p:extLst>
      <p:ext uri="{BB962C8B-B14F-4D97-AF65-F5344CB8AC3E}">
        <p14:creationId xmlns:p14="http://schemas.microsoft.com/office/powerpoint/2010/main" val="3969546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66742-C35D-2FBB-99D7-F392AE566983}"/>
            </a:ext>
          </a:extLst>
        </p:cNvPr>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CE4F551C-531C-CB8A-123B-3CA4FFD11AB3}"/>
              </a:ext>
            </a:extLst>
          </p:cNvPr>
          <p:cNvGraphicFramePr>
            <a:graphicFrameLocks noGrp="1"/>
          </p:cNvGraphicFramePr>
          <p:nvPr>
            <p:ph idx="1"/>
          </p:nvPr>
        </p:nvGraphicFramePr>
        <p:xfrm>
          <a:off x="694894" y="2869830"/>
          <a:ext cx="7007713" cy="3282810"/>
        </p:xfrm>
        <a:graphic>
          <a:graphicData uri="http://schemas.openxmlformats.org/drawingml/2006/table">
            <a:tbl>
              <a:tblPr firstRow="1" bandRow="1">
                <a:tableStyleId>{5C22544A-7EE6-4342-B048-85BDC9FD1C3A}</a:tableStyleId>
              </a:tblPr>
              <a:tblGrid>
                <a:gridCol w="1710978">
                  <a:extLst>
                    <a:ext uri="{9D8B030D-6E8A-4147-A177-3AD203B41FA5}">
                      <a16:colId xmlns:a16="http://schemas.microsoft.com/office/drawing/2014/main" val="958324477"/>
                    </a:ext>
                  </a:extLst>
                </a:gridCol>
                <a:gridCol w="1059347">
                  <a:extLst>
                    <a:ext uri="{9D8B030D-6E8A-4147-A177-3AD203B41FA5}">
                      <a16:colId xmlns:a16="http://schemas.microsoft.com/office/drawing/2014/main" val="744936545"/>
                    </a:ext>
                  </a:extLst>
                </a:gridCol>
                <a:gridCol w="1059347">
                  <a:extLst>
                    <a:ext uri="{9D8B030D-6E8A-4147-A177-3AD203B41FA5}">
                      <a16:colId xmlns:a16="http://schemas.microsoft.com/office/drawing/2014/main" val="2300070488"/>
                    </a:ext>
                  </a:extLst>
                </a:gridCol>
                <a:gridCol w="1059347">
                  <a:extLst>
                    <a:ext uri="{9D8B030D-6E8A-4147-A177-3AD203B41FA5}">
                      <a16:colId xmlns:a16="http://schemas.microsoft.com/office/drawing/2014/main" val="4256519474"/>
                    </a:ext>
                  </a:extLst>
                </a:gridCol>
                <a:gridCol w="1059347">
                  <a:extLst>
                    <a:ext uri="{9D8B030D-6E8A-4147-A177-3AD203B41FA5}">
                      <a16:colId xmlns:a16="http://schemas.microsoft.com/office/drawing/2014/main" val="739661201"/>
                    </a:ext>
                  </a:extLst>
                </a:gridCol>
                <a:gridCol w="1059347">
                  <a:extLst>
                    <a:ext uri="{9D8B030D-6E8A-4147-A177-3AD203B41FA5}">
                      <a16:colId xmlns:a16="http://schemas.microsoft.com/office/drawing/2014/main" val="4102986216"/>
                    </a:ext>
                  </a:extLst>
                </a:gridCol>
              </a:tblGrid>
              <a:tr h="473682">
                <a:tc rowSpan="2">
                  <a:txBody>
                    <a:bodyPr/>
                    <a:lstStyle/>
                    <a:p>
                      <a:pPr algn="ctr"/>
                      <a:r>
                        <a:rPr lang="en-GB" sz="1800" dirty="0">
                          <a:latin typeface="+mn-lt"/>
                        </a:rPr>
                        <a:t>No. of years eligible in primary school</a:t>
                      </a:r>
                    </a:p>
                  </a:txBody>
                  <a:tcPr anchor="ctr"/>
                </a:tc>
                <a:tc gridSpan="5">
                  <a:txBody>
                    <a:bodyPr/>
                    <a:lstStyle/>
                    <a:p>
                      <a:pPr algn="ctr"/>
                      <a:r>
                        <a:rPr lang="en-GB" dirty="0"/>
                        <a:t>Number of years eligible in secondary school</a:t>
                      </a:r>
                    </a:p>
                  </a:txBody>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783704138"/>
                  </a:ext>
                </a:extLst>
              </a:tr>
              <a:tr h="426579">
                <a:tc vMerge="1">
                  <a:txBody>
                    <a:bodyPr/>
                    <a:lstStyle/>
                    <a:p>
                      <a:endParaRPr lang="en-GB" dirty="0"/>
                    </a:p>
                  </a:txBody>
                  <a:tcPr/>
                </a:tc>
                <a:tc>
                  <a:txBody>
                    <a:bodyPr/>
                    <a:lstStyle/>
                    <a:p>
                      <a:pPr algn="ctr" rtl="0" fontAlgn="ctr"/>
                      <a:r>
                        <a:rPr lang="en-GB" sz="1800" b="1" i="0" u="none" strike="noStrike" dirty="0">
                          <a:solidFill>
                            <a:srgbClr val="000000"/>
                          </a:solidFill>
                          <a:effectLst/>
                          <a:latin typeface="+mn-lt"/>
                        </a:rPr>
                        <a:t>0 years</a:t>
                      </a:r>
                    </a:p>
                  </a:txBody>
                  <a:tcPr/>
                </a:tc>
                <a:tc>
                  <a:txBody>
                    <a:bodyPr/>
                    <a:lstStyle/>
                    <a:p>
                      <a:pPr algn="ctr" rtl="0" fontAlgn="ctr"/>
                      <a:r>
                        <a:rPr lang="en-GB" sz="1800" b="1" i="0" u="none" strike="noStrike" dirty="0">
                          <a:solidFill>
                            <a:srgbClr val="000000"/>
                          </a:solidFill>
                          <a:effectLst/>
                          <a:latin typeface="+mn-lt"/>
                        </a:rPr>
                        <a:t>1 or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0" u="none" strike="noStrike" dirty="0">
                          <a:solidFill>
                            <a:srgbClr val="000000"/>
                          </a:solidFill>
                          <a:effectLst/>
                          <a:latin typeface="+mn-lt"/>
                        </a:rPr>
                        <a:t>3 or 4</a:t>
                      </a:r>
                    </a:p>
                  </a:txBody>
                  <a:tcPr/>
                </a:tc>
                <a:tc>
                  <a:txBody>
                    <a:bodyPr/>
                    <a:lstStyle/>
                    <a:p>
                      <a:pPr algn="ctr" rtl="0" fontAlgn="ctr"/>
                      <a:r>
                        <a:rPr lang="en-GB" sz="1800" b="1" i="0" u="none" strike="noStrike" dirty="0">
                          <a:solidFill>
                            <a:srgbClr val="000000"/>
                          </a:solidFill>
                          <a:effectLst/>
                          <a:latin typeface="+mn-lt"/>
                        </a:rPr>
                        <a:t>5 years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i="0" u="none" strike="noStrike" dirty="0">
                          <a:solidFill>
                            <a:srgbClr val="000000"/>
                          </a:solidFill>
                          <a:effectLst/>
                          <a:latin typeface="+mn-lt"/>
                        </a:rPr>
                        <a:t>Total </a:t>
                      </a:r>
                    </a:p>
                  </a:txBody>
                  <a:tcPr/>
                </a:tc>
                <a:extLst>
                  <a:ext uri="{0D108BD9-81ED-4DB2-BD59-A6C34878D82A}">
                    <a16:rowId xmlns:a16="http://schemas.microsoft.com/office/drawing/2014/main" val="3509804698"/>
                  </a:ext>
                </a:extLst>
              </a:tr>
              <a:tr h="473682">
                <a:tc>
                  <a:txBody>
                    <a:bodyPr/>
                    <a:lstStyle/>
                    <a:p>
                      <a:pPr algn="ctr" rtl="0" fontAlgn="ctr"/>
                      <a:r>
                        <a:rPr lang="en-GB" sz="1800" b="1" i="0" u="none" strike="noStrike" dirty="0">
                          <a:solidFill>
                            <a:srgbClr val="000000"/>
                          </a:solidFill>
                          <a:effectLst/>
                          <a:latin typeface="+mn-lt"/>
                        </a:rPr>
                        <a:t>0 years</a:t>
                      </a:r>
                    </a:p>
                  </a:txBody>
                  <a:tcPr marL="6350" marR="6350" marT="6350" marB="0" anchor="ctr"/>
                </a:tc>
                <a:tc>
                  <a:txBody>
                    <a:bodyPr/>
                    <a:lstStyle/>
                    <a:p>
                      <a:pPr algn="ctr" rtl="0" fontAlgn="ctr"/>
                      <a:r>
                        <a:rPr lang="en-GB" sz="1800" b="0" i="0" u="none" strike="noStrike" dirty="0">
                          <a:solidFill>
                            <a:srgbClr val="000000"/>
                          </a:solidFill>
                          <a:effectLst/>
                          <a:latin typeface="+mn-lt"/>
                        </a:rPr>
                        <a:t>70.08%</a:t>
                      </a:r>
                    </a:p>
                  </a:txBody>
                  <a:tcPr marL="6350" marR="6350" marT="6350" marB="0" anchor="ctr"/>
                </a:tc>
                <a:tc>
                  <a:txBody>
                    <a:bodyPr/>
                    <a:lstStyle/>
                    <a:p>
                      <a:pPr algn="ctr" rtl="0" fontAlgn="ctr"/>
                      <a:r>
                        <a:rPr lang="en-GB" sz="1800" b="0" i="0" u="none" strike="noStrike" dirty="0">
                          <a:solidFill>
                            <a:srgbClr val="000000"/>
                          </a:solidFill>
                          <a:effectLst/>
                          <a:latin typeface="+mn-lt"/>
                        </a:rPr>
                        <a:t>2.50%</a:t>
                      </a:r>
                    </a:p>
                  </a:txBody>
                  <a:tcPr marL="6350" marR="6350" marT="6350" marB="0" anchor="ctr"/>
                </a:tc>
                <a:tc>
                  <a:txBody>
                    <a:bodyPr/>
                    <a:lstStyle/>
                    <a:p>
                      <a:pPr algn="ctr" rtl="0" fontAlgn="ctr"/>
                      <a:r>
                        <a:rPr lang="en-GB" sz="1800" b="0" i="0" u="none" strike="noStrike" dirty="0">
                          <a:solidFill>
                            <a:srgbClr val="000000"/>
                          </a:solidFill>
                          <a:effectLst/>
                          <a:latin typeface="+mn-lt"/>
                        </a:rPr>
                        <a:t>1.15%</a:t>
                      </a:r>
                    </a:p>
                  </a:txBody>
                  <a:tcPr marL="6350" marR="6350" marT="6350" marB="0" anchor="ctr"/>
                </a:tc>
                <a:tc>
                  <a:txBody>
                    <a:bodyPr/>
                    <a:lstStyle/>
                    <a:p>
                      <a:pPr algn="ctr" rtl="0" fontAlgn="ctr"/>
                      <a:r>
                        <a:rPr lang="en-GB" sz="1800" b="0" i="0" u="none" strike="noStrike" dirty="0">
                          <a:solidFill>
                            <a:srgbClr val="000000"/>
                          </a:solidFill>
                          <a:effectLst/>
                          <a:latin typeface="+mn-lt"/>
                        </a:rPr>
                        <a:t>0.27%</a:t>
                      </a:r>
                    </a:p>
                  </a:txBody>
                  <a:tcPr marL="6350" marR="6350" marT="6350" marB="0" anchor="ctr"/>
                </a:tc>
                <a:tc>
                  <a:txBody>
                    <a:bodyPr/>
                    <a:lstStyle/>
                    <a:p>
                      <a:pPr algn="ctr" rtl="0" fontAlgn="ctr"/>
                      <a:r>
                        <a:rPr lang="en-GB" sz="1800" b="0" i="0" u="none" strike="noStrike" dirty="0">
                          <a:solidFill>
                            <a:srgbClr val="000000"/>
                          </a:solidFill>
                          <a:effectLst/>
                          <a:latin typeface="+mn-lt"/>
                        </a:rPr>
                        <a:t>74.00%</a:t>
                      </a:r>
                    </a:p>
                  </a:txBody>
                  <a:tcPr marL="6350" marR="6350" marT="6350" marB="0" anchor="ctr"/>
                </a:tc>
                <a:extLst>
                  <a:ext uri="{0D108BD9-81ED-4DB2-BD59-A6C34878D82A}">
                    <a16:rowId xmlns:a16="http://schemas.microsoft.com/office/drawing/2014/main" val="2824015761"/>
                  </a:ext>
                </a:extLst>
              </a:tr>
              <a:tr h="473682">
                <a:tc>
                  <a:txBody>
                    <a:bodyPr/>
                    <a:lstStyle/>
                    <a:p>
                      <a:pPr algn="ctr" rtl="0" fontAlgn="ctr"/>
                      <a:r>
                        <a:rPr lang="en-GB" sz="1800" b="1" i="0" u="none" strike="noStrike" dirty="0">
                          <a:solidFill>
                            <a:srgbClr val="000000"/>
                          </a:solidFill>
                          <a:effectLst/>
                          <a:latin typeface="+mn-lt"/>
                        </a:rPr>
                        <a:t>1 or 2</a:t>
                      </a:r>
                    </a:p>
                  </a:txBody>
                  <a:tcPr marL="6350" marR="6350" marT="6350" marB="0" anchor="ctr"/>
                </a:tc>
                <a:tc>
                  <a:txBody>
                    <a:bodyPr/>
                    <a:lstStyle/>
                    <a:p>
                      <a:pPr algn="ctr" rtl="0" fontAlgn="ctr"/>
                      <a:r>
                        <a:rPr lang="en-GB" sz="1800" b="0" i="0" u="none" strike="noStrike" dirty="0">
                          <a:solidFill>
                            <a:srgbClr val="000000"/>
                          </a:solidFill>
                          <a:effectLst/>
                          <a:latin typeface="+mn-lt"/>
                        </a:rPr>
                        <a:t>4.64%</a:t>
                      </a:r>
                    </a:p>
                  </a:txBody>
                  <a:tcPr marL="6350" marR="6350" marT="6350" marB="0" anchor="ctr"/>
                </a:tc>
                <a:tc>
                  <a:txBody>
                    <a:bodyPr/>
                    <a:lstStyle/>
                    <a:p>
                      <a:pPr algn="ctr" rtl="0" fontAlgn="ctr"/>
                      <a:r>
                        <a:rPr lang="en-GB" sz="1800" b="0" i="0" u="none" strike="noStrike" dirty="0">
                          <a:solidFill>
                            <a:srgbClr val="000000"/>
                          </a:solidFill>
                          <a:effectLst/>
                          <a:latin typeface="+mn-lt"/>
                        </a:rPr>
                        <a:t>1.57%</a:t>
                      </a:r>
                    </a:p>
                  </a:txBody>
                  <a:tcPr marL="6350" marR="6350" marT="6350" marB="0" anchor="ctr"/>
                </a:tc>
                <a:tc>
                  <a:txBody>
                    <a:bodyPr/>
                    <a:lstStyle/>
                    <a:p>
                      <a:pPr algn="ctr" rtl="0" fontAlgn="ctr"/>
                      <a:r>
                        <a:rPr lang="en-GB" sz="1800" b="0" i="0" u="none" strike="noStrike" dirty="0">
                          <a:solidFill>
                            <a:srgbClr val="000000"/>
                          </a:solidFill>
                          <a:effectLst/>
                          <a:latin typeface="+mn-lt"/>
                        </a:rPr>
                        <a:t>1.06%</a:t>
                      </a:r>
                    </a:p>
                  </a:txBody>
                  <a:tcPr marL="6350" marR="6350" marT="6350" marB="0" anchor="ctr"/>
                </a:tc>
                <a:tc>
                  <a:txBody>
                    <a:bodyPr/>
                    <a:lstStyle/>
                    <a:p>
                      <a:pPr algn="ctr" rtl="0" fontAlgn="ctr"/>
                      <a:r>
                        <a:rPr lang="en-GB" sz="1800" b="0" i="0" u="none" strike="noStrike" dirty="0">
                          <a:solidFill>
                            <a:srgbClr val="000000"/>
                          </a:solidFill>
                          <a:effectLst/>
                          <a:latin typeface="+mn-lt"/>
                        </a:rPr>
                        <a:t>0.66%</a:t>
                      </a:r>
                    </a:p>
                  </a:txBody>
                  <a:tcPr marL="6350" marR="6350" marT="6350" marB="0" anchor="ctr"/>
                </a:tc>
                <a:tc>
                  <a:txBody>
                    <a:bodyPr/>
                    <a:lstStyle/>
                    <a:p>
                      <a:pPr algn="ctr" rtl="0" fontAlgn="ctr"/>
                      <a:r>
                        <a:rPr lang="en-GB" sz="1800" b="0" i="0" u="none" strike="noStrike" dirty="0">
                          <a:solidFill>
                            <a:srgbClr val="000000"/>
                          </a:solidFill>
                          <a:effectLst/>
                          <a:latin typeface="+mn-lt"/>
                        </a:rPr>
                        <a:t>7.93%</a:t>
                      </a:r>
                    </a:p>
                  </a:txBody>
                  <a:tcPr marL="6350" marR="6350" marT="6350" marB="0" anchor="ctr"/>
                </a:tc>
                <a:extLst>
                  <a:ext uri="{0D108BD9-81ED-4DB2-BD59-A6C34878D82A}">
                    <a16:rowId xmlns:a16="http://schemas.microsoft.com/office/drawing/2014/main" val="914868632"/>
                  </a:ext>
                </a:extLst>
              </a:tr>
              <a:tr h="473682">
                <a:tc>
                  <a:txBody>
                    <a:bodyPr/>
                    <a:lstStyle/>
                    <a:p>
                      <a:pPr algn="ctr" rtl="0" fontAlgn="ctr"/>
                      <a:r>
                        <a:rPr lang="en-GB" sz="1800" b="1" i="0" u="none" strike="noStrike" dirty="0">
                          <a:solidFill>
                            <a:srgbClr val="000000"/>
                          </a:solidFill>
                          <a:effectLst/>
                          <a:latin typeface="+mn-lt"/>
                        </a:rPr>
                        <a:t>3 or 4</a:t>
                      </a:r>
                    </a:p>
                  </a:txBody>
                  <a:tcPr marL="6350" marR="6350" marT="6350" marB="0" anchor="ctr"/>
                </a:tc>
                <a:tc>
                  <a:txBody>
                    <a:bodyPr/>
                    <a:lstStyle/>
                    <a:p>
                      <a:pPr algn="ctr" rtl="0" fontAlgn="ctr"/>
                      <a:r>
                        <a:rPr lang="en-GB" sz="1800" b="0" i="0" u="none" strike="noStrike" dirty="0">
                          <a:solidFill>
                            <a:srgbClr val="000000"/>
                          </a:solidFill>
                          <a:effectLst/>
                          <a:latin typeface="+mn-lt"/>
                        </a:rPr>
                        <a:t>2.45%</a:t>
                      </a:r>
                    </a:p>
                  </a:txBody>
                  <a:tcPr marL="6350" marR="6350" marT="6350" marB="0" anchor="ctr"/>
                </a:tc>
                <a:tc>
                  <a:txBody>
                    <a:bodyPr/>
                    <a:lstStyle/>
                    <a:p>
                      <a:pPr algn="ctr" rtl="0" fontAlgn="ctr"/>
                      <a:r>
                        <a:rPr lang="en-GB" sz="1800" b="0" i="0" u="none" strike="noStrike" dirty="0">
                          <a:solidFill>
                            <a:srgbClr val="000000"/>
                          </a:solidFill>
                          <a:effectLst/>
                          <a:latin typeface="+mn-lt"/>
                        </a:rPr>
                        <a:t>1.44%</a:t>
                      </a:r>
                    </a:p>
                  </a:txBody>
                  <a:tcPr marL="6350" marR="6350" marT="6350" marB="0" anchor="ctr"/>
                </a:tc>
                <a:tc>
                  <a:txBody>
                    <a:bodyPr/>
                    <a:lstStyle/>
                    <a:p>
                      <a:pPr algn="ctr" rtl="0" fontAlgn="ctr"/>
                      <a:r>
                        <a:rPr lang="en-GB" sz="1800" b="0" i="0" u="none" strike="noStrike" dirty="0">
                          <a:solidFill>
                            <a:srgbClr val="000000"/>
                          </a:solidFill>
                          <a:effectLst/>
                          <a:latin typeface="+mn-lt"/>
                        </a:rPr>
                        <a:t>1.35%</a:t>
                      </a:r>
                    </a:p>
                  </a:txBody>
                  <a:tcPr marL="6350" marR="6350" marT="6350" marB="0" anchor="ctr"/>
                </a:tc>
                <a:tc>
                  <a:txBody>
                    <a:bodyPr/>
                    <a:lstStyle/>
                    <a:p>
                      <a:pPr algn="ctr" rtl="0" fontAlgn="ctr"/>
                      <a:r>
                        <a:rPr lang="en-GB" sz="1800" b="0" i="0" u="none" strike="noStrike" dirty="0">
                          <a:solidFill>
                            <a:srgbClr val="000000"/>
                          </a:solidFill>
                          <a:effectLst/>
                          <a:latin typeface="+mn-lt"/>
                        </a:rPr>
                        <a:t>1.16%</a:t>
                      </a:r>
                    </a:p>
                  </a:txBody>
                  <a:tcPr marL="6350" marR="6350" marT="6350" marB="0" anchor="ctr"/>
                </a:tc>
                <a:tc>
                  <a:txBody>
                    <a:bodyPr/>
                    <a:lstStyle/>
                    <a:p>
                      <a:pPr algn="ctr" rtl="0" fontAlgn="ctr"/>
                      <a:r>
                        <a:rPr lang="en-GB" sz="1800" b="0" i="0" u="none" strike="noStrike" dirty="0">
                          <a:solidFill>
                            <a:srgbClr val="000000"/>
                          </a:solidFill>
                          <a:effectLst/>
                          <a:latin typeface="+mn-lt"/>
                        </a:rPr>
                        <a:t>6.40%</a:t>
                      </a:r>
                    </a:p>
                  </a:txBody>
                  <a:tcPr marL="6350" marR="6350" marT="6350" marB="0" anchor="ctr"/>
                </a:tc>
                <a:extLst>
                  <a:ext uri="{0D108BD9-81ED-4DB2-BD59-A6C34878D82A}">
                    <a16:rowId xmlns:a16="http://schemas.microsoft.com/office/drawing/2014/main" val="4107319338"/>
                  </a:ext>
                </a:extLst>
              </a:tr>
              <a:tr h="473682">
                <a:tc>
                  <a:txBody>
                    <a:bodyPr/>
                    <a:lstStyle/>
                    <a:p>
                      <a:pPr algn="ctr" rtl="0" fontAlgn="ctr"/>
                      <a:r>
                        <a:rPr lang="en-GB" sz="1800" b="1" i="0" u="none" strike="noStrike" dirty="0">
                          <a:solidFill>
                            <a:srgbClr val="000000"/>
                          </a:solidFill>
                          <a:effectLst/>
                          <a:latin typeface="+mn-lt"/>
                        </a:rPr>
                        <a:t>5 or 6</a:t>
                      </a:r>
                    </a:p>
                  </a:txBody>
                  <a:tcPr marL="6350" marR="6350" marT="6350" marB="0" anchor="ctr"/>
                </a:tc>
                <a:tc>
                  <a:txBody>
                    <a:bodyPr/>
                    <a:lstStyle/>
                    <a:p>
                      <a:pPr algn="ctr" rtl="0" fontAlgn="ctr"/>
                      <a:r>
                        <a:rPr lang="en-GB" sz="1800" b="0" i="0" u="none" strike="noStrike" dirty="0">
                          <a:solidFill>
                            <a:srgbClr val="000000"/>
                          </a:solidFill>
                          <a:effectLst/>
                          <a:latin typeface="+mn-lt"/>
                        </a:rPr>
                        <a:t>1.20%</a:t>
                      </a:r>
                    </a:p>
                  </a:txBody>
                  <a:tcPr marL="6350" marR="6350" marT="6350" marB="0" anchor="ctr"/>
                </a:tc>
                <a:tc>
                  <a:txBody>
                    <a:bodyPr/>
                    <a:lstStyle/>
                    <a:p>
                      <a:pPr algn="ctr" rtl="0" fontAlgn="ctr"/>
                      <a:r>
                        <a:rPr lang="en-GB" sz="1800" b="0" i="0" u="none" strike="noStrike" dirty="0">
                          <a:solidFill>
                            <a:srgbClr val="000000"/>
                          </a:solidFill>
                          <a:effectLst/>
                          <a:latin typeface="+mn-lt"/>
                        </a:rPr>
                        <a:t>2.07%</a:t>
                      </a:r>
                    </a:p>
                  </a:txBody>
                  <a:tcPr marL="6350" marR="6350" marT="6350" marB="0" anchor="ctr"/>
                </a:tc>
                <a:tc>
                  <a:txBody>
                    <a:bodyPr/>
                    <a:lstStyle/>
                    <a:p>
                      <a:pPr algn="ctr" rtl="0" fontAlgn="ctr"/>
                      <a:r>
                        <a:rPr lang="en-GB" sz="1800" b="0" i="0" u="none" strike="noStrike" dirty="0">
                          <a:solidFill>
                            <a:srgbClr val="000000"/>
                          </a:solidFill>
                          <a:effectLst/>
                          <a:latin typeface="+mn-lt"/>
                        </a:rPr>
                        <a:t>3.28%</a:t>
                      </a:r>
                    </a:p>
                  </a:txBody>
                  <a:tcPr marL="6350" marR="6350" marT="6350" marB="0" anchor="ctr"/>
                </a:tc>
                <a:tc>
                  <a:txBody>
                    <a:bodyPr/>
                    <a:lstStyle/>
                    <a:p>
                      <a:pPr algn="ctr" rtl="0" fontAlgn="ctr"/>
                      <a:r>
                        <a:rPr lang="en-GB" sz="1800" b="0" i="0" u="none" strike="noStrike" dirty="0">
                          <a:solidFill>
                            <a:srgbClr val="000000"/>
                          </a:solidFill>
                          <a:effectLst/>
                          <a:latin typeface="+mn-lt"/>
                        </a:rPr>
                        <a:t>5.13%</a:t>
                      </a:r>
                    </a:p>
                  </a:txBody>
                  <a:tcPr marL="6350" marR="6350" marT="6350" marB="0" anchor="ctr"/>
                </a:tc>
                <a:tc>
                  <a:txBody>
                    <a:bodyPr/>
                    <a:lstStyle/>
                    <a:p>
                      <a:pPr algn="ctr" rtl="0" fontAlgn="ctr"/>
                      <a:r>
                        <a:rPr lang="en-GB" sz="1800" b="0" i="0" u="none" strike="noStrike" dirty="0">
                          <a:solidFill>
                            <a:srgbClr val="000000"/>
                          </a:solidFill>
                          <a:effectLst/>
                          <a:latin typeface="+mn-lt"/>
                        </a:rPr>
                        <a:t>11.67%</a:t>
                      </a:r>
                    </a:p>
                  </a:txBody>
                  <a:tcPr marL="6350" marR="6350" marT="6350" marB="0" anchor="ctr"/>
                </a:tc>
                <a:extLst>
                  <a:ext uri="{0D108BD9-81ED-4DB2-BD59-A6C34878D82A}">
                    <a16:rowId xmlns:a16="http://schemas.microsoft.com/office/drawing/2014/main" val="2652259439"/>
                  </a:ext>
                </a:extLst>
              </a:tr>
              <a:tr h="473682">
                <a:tc>
                  <a:txBody>
                    <a:bodyPr/>
                    <a:lstStyle/>
                    <a:p>
                      <a:pPr algn="ctr" fontAlgn="ctr"/>
                      <a:r>
                        <a:rPr lang="en-GB" sz="1800" b="1" i="0" u="none" strike="noStrike" dirty="0">
                          <a:solidFill>
                            <a:srgbClr val="000000"/>
                          </a:solidFill>
                          <a:effectLst/>
                          <a:latin typeface="+mn-lt"/>
                        </a:rPr>
                        <a:t>Total </a:t>
                      </a:r>
                    </a:p>
                  </a:txBody>
                  <a:tcPr marL="6350" marR="6350" marT="6350" marB="0" anchor="ctr"/>
                </a:tc>
                <a:tc>
                  <a:txBody>
                    <a:bodyPr/>
                    <a:lstStyle/>
                    <a:p>
                      <a:pPr algn="ctr" rtl="0" fontAlgn="ctr"/>
                      <a:r>
                        <a:rPr lang="en-GB" sz="1800" b="0" i="0" u="none" strike="noStrike" dirty="0">
                          <a:solidFill>
                            <a:srgbClr val="000000"/>
                          </a:solidFill>
                          <a:effectLst/>
                          <a:latin typeface="+mn-lt"/>
                        </a:rPr>
                        <a:t>78.36%</a:t>
                      </a:r>
                    </a:p>
                  </a:txBody>
                  <a:tcPr marL="6350" marR="6350" marT="6350" marB="0" anchor="ctr"/>
                </a:tc>
                <a:tc>
                  <a:txBody>
                    <a:bodyPr/>
                    <a:lstStyle/>
                    <a:p>
                      <a:pPr algn="ctr" rtl="0" fontAlgn="ctr"/>
                      <a:r>
                        <a:rPr lang="en-GB" sz="1800" b="0" i="0" u="none" strike="noStrike" dirty="0">
                          <a:solidFill>
                            <a:srgbClr val="000000"/>
                          </a:solidFill>
                          <a:effectLst/>
                          <a:latin typeface="+mn-lt"/>
                        </a:rPr>
                        <a:t>7.58%</a:t>
                      </a:r>
                    </a:p>
                  </a:txBody>
                  <a:tcPr marL="6350" marR="6350" marT="6350" marB="0" anchor="ctr"/>
                </a:tc>
                <a:tc>
                  <a:txBody>
                    <a:bodyPr/>
                    <a:lstStyle/>
                    <a:p>
                      <a:pPr algn="ctr" rtl="0" fontAlgn="ctr"/>
                      <a:r>
                        <a:rPr lang="en-GB" sz="1800" b="0" i="0" u="none" strike="noStrike" dirty="0">
                          <a:solidFill>
                            <a:srgbClr val="000000"/>
                          </a:solidFill>
                          <a:effectLst/>
                          <a:latin typeface="+mn-lt"/>
                        </a:rPr>
                        <a:t>6.85%</a:t>
                      </a:r>
                    </a:p>
                  </a:txBody>
                  <a:tcPr marL="6350" marR="6350" marT="6350" marB="0" anchor="ctr"/>
                </a:tc>
                <a:tc>
                  <a:txBody>
                    <a:bodyPr/>
                    <a:lstStyle/>
                    <a:p>
                      <a:pPr algn="ctr" rtl="0" fontAlgn="ctr"/>
                      <a:r>
                        <a:rPr lang="en-GB" sz="1800" b="0" i="0" u="none" strike="noStrike" dirty="0">
                          <a:solidFill>
                            <a:srgbClr val="000000"/>
                          </a:solidFill>
                          <a:effectLst/>
                          <a:latin typeface="+mn-lt"/>
                        </a:rPr>
                        <a:t>7.22%</a:t>
                      </a:r>
                    </a:p>
                  </a:txBody>
                  <a:tcPr marL="6350" marR="6350" marT="6350" marB="0" anchor="ctr"/>
                </a:tc>
                <a:tc>
                  <a:txBody>
                    <a:bodyPr/>
                    <a:lstStyle/>
                    <a:p>
                      <a:pPr algn="ctr" rtl="0" fontAlgn="ctr"/>
                      <a:r>
                        <a:rPr lang="en-GB" sz="1800" b="0" i="0" u="none" strike="noStrike" dirty="0">
                          <a:solidFill>
                            <a:srgbClr val="000000"/>
                          </a:solidFill>
                          <a:effectLst/>
                          <a:latin typeface="+mn-lt"/>
                        </a:rPr>
                        <a:t>100.00%</a:t>
                      </a:r>
                    </a:p>
                  </a:txBody>
                  <a:tcPr marL="6350" marR="6350" marT="6350" marB="0" anchor="ctr"/>
                </a:tc>
                <a:extLst>
                  <a:ext uri="{0D108BD9-81ED-4DB2-BD59-A6C34878D82A}">
                    <a16:rowId xmlns:a16="http://schemas.microsoft.com/office/drawing/2014/main" val="3843193732"/>
                  </a:ext>
                </a:extLst>
              </a:tr>
            </a:tbl>
          </a:graphicData>
        </a:graphic>
      </p:graphicFrame>
      <p:sp>
        <p:nvSpPr>
          <p:cNvPr id="4" name="Text Placeholder 3">
            <a:extLst>
              <a:ext uri="{FF2B5EF4-FFF2-40B4-BE49-F238E27FC236}">
                <a16:creationId xmlns:a16="http://schemas.microsoft.com/office/drawing/2014/main" id="{5AECE60E-E19C-1939-E161-216D3F805563}"/>
              </a:ext>
            </a:extLst>
          </p:cNvPr>
          <p:cNvSpPr>
            <a:spLocks noGrp="1"/>
          </p:cNvSpPr>
          <p:nvPr>
            <p:ph type="body" sz="quarter" idx="12"/>
          </p:nvPr>
        </p:nvSpPr>
        <p:spPr/>
        <p:txBody>
          <a:bodyPr/>
          <a:lstStyle/>
          <a:p>
            <a:endParaRPr lang="en-GB" dirty="0"/>
          </a:p>
        </p:txBody>
      </p:sp>
      <p:sp>
        <p:nvSpPr>
          <p:cNvPr id="7" name="Content Placeholder 2">
            <a:extLst>
              <a:ext uri="{FF2B5EF4-FFF2-40B4-BE49-F238E27FC236}">
                <a16:creationId xmlns:a16="http://schemas.microsoft.com/office/drawing/2014/main" id="{AC2FDCAF-4634-40C7-DD8B-D88DA284863B}"/>
              </a:ext>
            </a:extLst>
          </p:cNvPr>
          <p:cNvSpPr txBox="1">
            <a:spLocks/>
          </p:cNvSpPr>
          <p:nvPr/>
        </p:nvSpPr>
        <p:spPr>
          <a:xfrm>
            <a:off x="548591" y="2015147"/>
            <a:ext cx="11295811" cy="63694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t>Variation in FSM eligibility during school career</a:t>
            </a:r>
          </a:p>
        </p:txBody>
      </p:sp>
      <p:sp>
        <p:nvSpPr>
          <p:cNvPr id="2" name="Oval 1">
            <a:extLst>
              <a:ext uri="{FF2B5EF4-FFF2-40B4-BE49-F238E27FC236}">
                <a16:creationId xmlns:a16="http://schemas.microsoft.com/office/drawing/2014/main" id="{14FA2C80-5AD4-C84E-824C-C03B06106E2C}"/>
              </a:ext>
            </a:extLst>
          </p:cNvPr>
          <p:cNvSpPr/>
          <p:nvPr/>
        </p:nvSpPr>
        <p:spPr>
          <a:xfrm>
            <a:off x="2305473" y="4143589"/>
            <a:ext cx="1234911" cy="735291"/>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Oval 2">
            <a:extLst>
              <a:ext uri="{FF2B5EF4-FFF2-40B4-BE49-F238E27FC236}">
                <a16:creationId xmlns:a16="http://schemas.microsoft.com/office/drawing/2014/main" id="{A697918C-7661-4AFA-EF6B-EC5BC95302E8}"/>
              </a:ext>
            </a:extLst>
          </p:cNvPr>
          <p:cNvSpPr/>
          <p:nvPr/>
        </p:nvSpPr>
        <p:spPr>
          <a:xfrm>
            <a:off x="3344841" y="3667076"/>
            <a:ext cx="1234911" cy="735291"/>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2145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BF8BF0-ED62-9DA9-ADDA-0557C6B6077C}"/>
              </a:ext>
            </a:extLst>
          </p:cNvPr>
          <p:cNvSpPr>
            <a:spLocks noGrp="1"/>
          </p:cNvSpPr>
          <p:nvPr>
            <p:ph idx="1"/>
          </p:nvPr>
        </p:nvSpPr>
        <p:spPr>
          <a:xfrm>
            <a:off x="383999" y="1906074"/>
            <a:ext cx="11420076" cy="4951926"/>
          </a:xfrm>
        </p:spPr>
        <p:txBody>
          <a:bodyPr>
            <a:normAutofit/>
          </a:bodyPr>
          <a:lstStyle/>
          <a:p>
            <a:pPr marL="0" indent="0">
              <a:buNone/>
            </a:pPr>
            <a:r>
              <a:rPr lang="en-GB" sz="3200" b="1" dirty="0"/>
              <a:t>Outcomes of interest</a:t>
            </a:r>
          </a:p>
          <a:p>
            <a:pPr hangingPunct="0"/>
            <a:r>
              <a:rPr lang="en-GB" sz="2600" dirty="0">
                <a:solidFill>
                  <a:srgbClr val="000000"/>
                </a:solidFill>
                <a:ea typeface="Times New Roman" panose="02020603050405020304" pitchFamily="18" charset="0"/>
                <a:cs typeface="Arial" panose="020B0604020202020204" pitchFamily="34" charset="0"/>
              </a:rPr>
              <a:t>We are interested in characterising individuals’ trajectories through post-compulsory education and into the labour market, so we classify individuals according to their activities in each six monthly period between ages 17 and 23</a:t>
            </a:r>
          </a:p>
          <a:p>
            <a:pPr lvl="1" hangingPunct="0"/>
            <a:r>
              <a:rPr lang="en-GB" sz="2200" dirty="0">
                <a:solidFill>
                  <a:srgbClr val="000000"/>
                </a:solidFill>
                <a:ea typeface="Times New Roman" panose="02020603050405020304" pitchFamily="18" charset="0"/>
                <a:cs typeface="Arial" panose="020B0604020202020204" pitchFamily="34" charset="0"/>
              </a:rPr>
              <a:t>In below L2 education </a:t>
            </a:r>
          </a:p>
          <a:p>
            <a:pPr lvl="1" hangingPunct="0"/>
            <a:r>
              <a:rPr lang="en-GB" sz="2200" dirty="0">
                <a:solidFill>
                  <a:srgbClr val="000000"/>
                </a:solidFill>
                <a:ea typeface="Times New Roman" panose="02020603050405020304" pitchFamily="18" charset="0"/>
                <a:cs typeface="Arial" panose="020B0604020202020204" pitchFamily="34" charset="0"/>
              </a:rPr>
              <a:t>In L2 academic or vocational education	        with or without		       15 states </a:t>
            </a:r>
          </a:p>
          <a:p>
            <a:pPr lvl="1" hangingPunct="0"/>
            <a:r>
              <a:rPr lang="en-GB" sz="2200" dirty="0">
                <a:solidFill>
                  <a:srgbClr val="000000"/>
                </a:solidFill>
                <a:ea typeface="Times New Roman" panose="02020603050405020304" pitchFamily="18" charset="0"/>
                <a:cs typeface="Arial" panose="020B0604020202020204" pitchFamily="34" charset="0"/>
              </a:rPr>
              <a:t>In L3 academic or vocational education	      also being in work		across 14 periods</a:t>
            </a:r>
          </a:p>
          <a:p>
            <a:pPr lvl="1" hangingPunct="0"/>
            <a:r>
              <a:rPr lang="en-GB" sz="2200" dirty="0">
                <a:solidFill>
                  <a:srgbClr val="000000"/>
                </a:solidFill>
                <a:ea typeface="Times New Roman" panose="02020603050405020304" pitchFamily="18" charset="0"/>
                <a:cs typeface="Arial" panose="020B0604020202020204" pitchFamily="34" charset="0"/>
              </a:rPr>
              <a:t>In L4 or above education</a:t>
            </a:r>
          </a:p>
          <a:p>
            <a:pPr lvl="1" hangingPunct="0"/>
            <a:r>
              <a:rPr lang="en-GB" sz="2000" dirty="0">
                <a:solidFill>
                  <a:srgbClr val="000000"/>
                </a:solidFill>
                <a:ea typeface="Times New Roman" panose="02020603050405020304" pitchFamily="18" charset="0"/>
                <a:cs typeface="Arial" panose="020B0604020202020204" pitchFamily="34" charset="0"/>
              </a:rPr>
              <a:t>Employed</a:t>
            </a:r>
          </a:p>
          <a:p>
            <a:pPr lvl="1" hangingPunct="0"/>
            <a:r>
              <a:rPr lang="en-GB" sz="2000" dirty="0">
                <a:solidFill>
                  <a:srgbClr val="000000"/>
                </a:solidFill>
                <a:ea typeface="Times New Roman" panose="02020603050405020304" pitchFamily="18" charset="0"/>
                <a:cs typeface="Arial" panose="020B0604020202020204" pitchFamily="34" charset="0"/>
              </a:rPr>
              <a:t>Out of work benefits</a:t>
            </a:r>
          </a:p>
          <a:p>
            <a:pPr lvl="1" hangingPunct="0"/>
            <a:r>
              <a:rPr lang="en-GB" sz="2000" dirty="0">
                <a:solidFill>
                  <a:srgbClr val="000000"/>
                </a:solidFill>
                <a:ea typeface="Times New Roman" panose="02020603050405020304" pitchFamily="18" charset="0"/>
                <a:cs typeface="Arial" panose="020B0604020202020204" pitchFamily="34" charset="0"/>
              </a:rPr>
              <a:t>No activity</a:t>
            </a:r>
          </a:p>
          <a:p>
            <a:pPr hangingPunct="0"/>
            <a:r>
              <a:rPr lang="en-GB" sz="2400" dirty="0">
                <a:solidFill>
                  <a:srgbClr val="000000"/>
                </a:solidFill>
                <a:ea typeface="Times New Roman" panose="02020603050405020304" pitchFamily="18" charset="0"/>
                <a:cs typeface="Arial" panose="020B0604020202020204" pitchFamily="34" charset="0"/>
              </a:rPr>
              <a:t>Plus daily earnings</a:t>
            </a:r>
          </a:p>
        </p:txBody>
      </p:sp>
      <p:sp>
        <p:nvSpPr>
          <p:cNvPr id="4" name="Text Placeholder 3">
            <a:extLst>
              <a:ext uri="{FF2B5EF4-FFF2-40B4-BE49-F238E27FC236}">
                <a16:creationId xmlns:a16="http://schemas.microsoft.com/office/drawing/2014/main" id="{EDAA4E15-480E-20AF-C104-5DF47BDD8742}"/>
              </a:ext>
            </a:extLst>
          </p:cNvPr>
          <p:cNvSpPr>
            <a:spLocks noGrp="1"/>
          </p:cNvSpPr>
          <p:nvPr>
            <p:ph type="body" sz="quarter" idx="12"/>
          </p:nvPr>
        </p:nvSpPr>
        <p:spPr/>
        <p:txBody>
          <a:bodyPr/>
          <a:lstStyle/>
          <a:p>
            <a:endParaRPr lang="en-GB" dirty="0"/>
          </a:p>
        </p:txBody>
      </p:sp>
      <p:sp>
        <p:nvSpPr>
          <p:cNvPr id="5" name="Right Brace 4">
            <a:extLst>
              <a:ext uri="{FF2B5EF4-FFF2-40B4-BE49-F238E27FC236}">
                <a16:creationId xmlns:a16="http://schemas.microsoft.com/office/drawing/2014/main" id="{7F57A5DC-23FB-565E-5607-48030B3F7958}"/>
              </a:ext>
            </a:extLst>
          </p:cNvPr>
          <p:cNvSpPr/>
          <p:nvPr/>
        </p:nvSpPr>
        <p:spPr>
          <a:xfrm>
            <a:off x="5803092" y="3717018"/>
            <a:ext cx="290945" cy="1330037"/>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GB" dirty="0"/>
          </a:p>
        </p:txBody>
      </p:sp>
      <p:sp>
        <p:nvSpPr>
          <p:cNvPr id="6" name="Arrow: Right 5">
            <a:extLst>
              <a:ext uri="{FF2B5EF4-FFF2-40B4-BE49-F238E27FC236}">
                <a16:creationId xmlns:a16="http://schemas.microsoft.com/office/drawing/2014/main" id="{1F84DE09-636B-1E65-4C65-D9B22285B847}"/>
              </a:ext>
            </a:extLst>
          </p:cNvPr>
          <p:cNvSpPr/>
          <p:nvPr/>
        </p:nvSpPr>
        <p:spPr>
          <a:xfrm>
            <a:off x="8763000" y="4100167"/>
            <a:ext cx="595746" cy="37407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5634029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370557227885B41966CE95C016E4CA5" ma:contentTypeVersion="3" ma:contentTypeDescription="Create a new document." ma:contentTypeScope="" ma:versionID="2cab127c08b2fe344bbd60e069dde58c">
  <xsd:schema xmlns:xsd="http://www.w3.org/2001/XMLSchema" xmlns:xs="http://www.w3.org/2001/XMLSchema" xmlns:p="http://schemas.microsoft.com/office/2006/metadata/properties" xmlns:ns2="42f09155-dd42-4eb5-8e8f-b0e85e88cb6b" targetNamespace="http://schemas.microsoft.com/office/2006/metadata/properties" ma:root="true" ma:fieldsID="eb0f43047571aaec0a6eb5cc50d4e8c6" ns2:_="">
    <xsd:import namespace="42f09155-dd42-4eb5-8e8f-b0e85e88cb6b"/>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f09155-dd42-4eb5-8e8f-b0e85e88cb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35CA3F-42C6-4BB2-9E18-7DB8E87D6C5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734538D-76CB-4E34-BE30-47612DBA08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f09155-dd42-4eb5-8e8f-b0e85e88cb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A0D55F-83CB-43C6-B928-131BE29DE9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1191</Words>
  <Application>Microsoft Office PowerPoint</Application>
  <PresentationFormat>Widescreen</PresentationFormat>
  <Paragraphs>198</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The long shadow of persistent poverty  Oliver Anderson1, Claire Crawford1, Andy Dickerson2 and Steve McIntosh2  1 University College London 2 University of Sheffield   NCRM Webinar   June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compulsory education and labour market pathways – descriptive analysis: socioeconomic status</dc:title>
  <dc:creator>ANDERSON, Oliver</dc:creator>
  <cp:lastModifiedBy>Crawford, Claire</cp:lastModifiedBy>
  <cp:revision>106</cp:revision>
  <dcterms:created xsi:type="dcterms:W3CDTF">2023-07-04T10:22:39Z</dcterms:created>
  <dcterms:modified xsi:type="dcterms:W3CDTF">2024-06-20T14:35:15Z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0x0101008370557227885B41966CE95C016E4CA5</vt:lpwstr>
  </property>
</Properties>
</file>